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g"/>
  <Override PartName="/ppt/media/image4.jpg" ContentType="image/jpg"/>
  <Override PartName="/ppt/media/image5.jpg" ContentType="image/jpg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2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79.jpg" ContentType="image/jpg"/>
  <Override PartName="/ppt/media/image80.jpg" ContentType="image/jpg"/>
  <Override PartName="/ppt/media/image81.jpg" ContentType="image/jpg"/>
  <Override PartName="/ppt/media/image82.jpg" ContentType="image/jpg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6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17.jpg" ContentType="image/jpg"/>
  <Override PartName="/ppt/notesSlides/notesSlide16.xml" ContentType="application/vnd.openxmlformats-officedocument.presentationml.notesSlide+xml"/>
  <Override PartName="/ppt/media/image118.jpg" ContentType="image/jpg"/>
  <Override PartName="/ppt/notesSlides/notesSlide17.xml" ContentType="application/vnd.openxmlformats-officedocument.presentationml.notesSlide+xml"/>
  <Override PartName="/ppt/media/image119.jpg" ContentType="image/jpg"/>
  <Override PartName="/ppt/notesSlides/notesSlide18.xml" ContentType="application/vnd.openxmlformats-officedocument.presentationml.notesSlide+xml"/>
  <Override PartName="/ppt/media/image120.jpg" ContentType="image/jpg"/>
  <Override PartName="/ppt/notesSlides/notesSlide19.xml" ContentType="application/vnd.openxmlformats-officedocument.presentationml.notesSlide+xml"/>
  <Override PartName="/ppt/media/image121.jpg" ContentType="image/jpg"/>
  <Override PartName="/ppt/notesSlides/notesSlide20.xml" ContentType="application/vnd.openxmlformats-officedocument.presentationml.notesSlide+xml"/>
  <Override PartName="/ppt/media/image122.jpg" ContentType="image/jpg"/>
  <Override PartName="/ppt/notesSlides/notesSlide21.xml" ContentType="application/vnd.openxmlformats-officedocument.presentationml.notesSlide+xml"/>
  <Override PartName="/ppt/media/image123.jpg" ContentType="image/jpg"/>
  <Override PartName="/ppt/notesSlides/notesSlide22.xml" ContentType="application/vnd.openxmlformats-officedocument.presentationml.notesSlide+xml"/>
  <Override PartName="/ppt/media/image124.jpg" ContentType="image/jpg"/>
  <Override PartName="/ppt/notesSlides/notesSlide23.xml" ContentType="application/vnd.openxmlformats-officedocument.presentationml.notesSlide+xml"/>
  <Override PartName="/ppt/media/image125.jpg" ContentType="image/jpg"/>
  <Override PartName="/ppt/notesSlides/notesSlide24.xml" ContentType="application/vnd.openxmlformats-officedocument.presentationml.notesSlide+xml"/>
  <Override PartName="/ppt/media/image126.jpg" ContentType="image/jpg"/>
  <Override PartName="/ppt/notesSlides/notesSlide25.xml" ContentType="application/vnd.openxmlformats-officedocument.presentationml.notesSlide+xml"/>
  <Override PartName="/ppt/media/image127.jpg" ContentType="image/jpg"/>
  <Override PartName="/ppt/notesSlides/notesSlide26.xml" ContentType="application/vnd.openxmlformats-officedocument.presentationml.notesSlide+xml"/>
  <Override PartName="/ppt/media/image128.jpg" ContentType="image/jpg"/>
  <Override PartName="/ppt/notesSlides/notesSlide27.xml" ContentType="application/vnd.openxmlformats-officedocument.presentationml.notesSlide+xml"/>
  <Override PartName="/ppt/media/image129.jpg" ContentType="image/jpg"/>
  <Override PartName="/ppt/notesSlides/notesSlide28.xml" ContentType="application/vnd.openxmlformats-officedocument.presentationml.notesSlide+xml"/>
  <Override PartName="/ppt/media/image130.jpg" ContentType="image/jpg"/>
  <Override PartName="/ppt/notesSlides/notesSlide29.xml" ContentType="application/vnd.openxmlformats-officedocument.presentationml.notesSlide+xml"/>
  <Override PartName="/ppt/media/image131.jpg" ContentType="image/jpg"/>
  <Override PartName="/ppt/notesSlides/notesSlide30.xml" ContentType="application/vnd.openxmlformats-officedocument.presentationml.notesSlide+xml"/>
  <Override PartName="/ppt/media/image132.jpg" ContentType="image/jpg"/>
  <Override PartName="/ppt/notesSlides/notesSlide31.xml" ContentType="application/vnd.openxmlformats-officedocument.presentationml.notesSlide+xml"/>
  <Override PartName="/ppt/media/image133.jpg" ContentType="image/jpg"/>
  <Override PartName="/ppt/notesSlides/notesSlide32.xml" ContentType="application/vnd.openxmlformats-officedocument.presentationml.notesSlide+xml"/>
  <Override PartName="/ppt/media/image134.jpg" ContentType="image/jpg"/>
  <Override PartName="/ppt/notesSlides/notesSlide33.xml" ContentType="application/vnd.openxmlformats-officedocument.presentationml.notesSlide+xml"/>
  <Override PartName="/ppt/media/image135.jpg" ContentType="image/jpg"/>
  <Override PartName="/ppt/notesSlides/notesSlide34.xml" ContentType="application/vnd.openxmlformats-officedocument.presentationml.notesSlide+xml"/>
  <Override PartName="/ppt/media/image136.jpg" ContentType="image/jpg"/>
  <Override PartName="/ppt/notesSlides/notesSlide35.xml" ContentType="application/vnd.openxmlformats-officedocument.presentationml.notesSlide+xml"/>
  <Override PartName="/ppt/media/image137.jpg" ContentType="image/jpg"/>
  <Override PartName="/ppt/notesSlides/notesSlide36.xml" ContentType="application/vnd.openxmlformats-officedocument.presentationml.notesSlide+xml"/>
  <Override PartName="/ppt/media/image138.jpg" ContentType="image/jpg"/>
  <Override PartName="/ppt/media/image139.jpg" ContentType="image/jpg"/>
  <Override PartName="/ppt/media/image140.jpg" ContentType="image/jpg"/>
  <Override PartName="/ppt/media/image141.jpg" ContentType="image/jp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164.jpg" ContentType="image/jpg"/>
  <Override PartName="/ppt/media/image165.jpg" ContentType="image/jpg"/>
  <Override PartName="/ppt/notesSlides/notesSlide40.xml" ContentType="application/vnd.openxmlformats-officedocument.presentationml.notesSlide+xml"/>
  <Override PartName="/ppt/media/image166.jpg" ContentType="image/jpg"/>
  <Override PartName="/ppt/notesSlides/notesSlide41.xml" ContentType="application/vnd.openxmlformats-officedocument.presentationml.notesSlide+xml"/>
  <Override PartName="/ppt/media/image167.jpg" ContentType="image/jpg"/>
  <Override PartName="/ppt/notesSlides/notesSlide42.xml" ContentType="application/vnd.openxmlformats-officedocument.presentationml.notesSlide+xml"/>
  <Override PartName="/ppt/media/image168.jpg" ContentType="image/jpg"/>
  <Override PartName="/ppt/notesSlides/notesSlide43.xml" ContentType="application/vnd.openxmlformats-officedocument.presentationml.notesSlide+xml"/>
  <Override PartName="/ppt/media/image169.jpg" ContentType="image/jpg"/>
  <Override PartName="/ppt/notesSlides/notesSlide44.xml" ContentType="application/vnd.openxmlformats-officedocument.presentationml.notesSlide+xml"/>
  <Override PartName="/ppt/media/image170.jpg" ContentType="image/jpg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image171.jpg" ContentType="image/jpg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media/image174.jpg" ContentType="image/jpg"/>
  <Override PartName="/ppt/notesSlides/notesSlide63.xml" ContentType="application/vnd.openxmlformats-officedocument.presentationml.notesSlide+xml"/>
  <Override PartName="/ppt/media/image175.jpg" ContentType="image/jpg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media/image176.jpg" ContentType="image/jpg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media/image177.jpg" ContentType="image/jpg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media/image178.jpg" ContentType="image/jpg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media/image182.jpg" ContentType="image/jpg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media/image184.jpg" ContentType="image/jpg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media/image188.jpg" ContentType="image/jpg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media/image189.jpg" ContentType="image/jpg"/>
  <Override PartName="/ppt/notesSlides/notesSlide91.xml" ContentType="application/vnd.openxmlformats-officedocument.presentationml.notesSlide+xml"/>
  <Override PartName="/ppt/media/image190.jpg" ContentType="image/jpg"/>
  <Override PartName="/ppt/notesSlides/notesSlide92.xml" ContentType="application/vnd.openxmlformats-officedocument.presentationml.notesSlide+xml"/>
  <Override PartName="/ppt/media/image191.jpg" ContentType="image/jpg"/>
  <Override PartName="/ppt/notesSlides/notesSlide93.xml" ContentType="application/vnd.openxmlformats-officedocument.presentationml.notesSlide+xml"/>
  <Override PartName="/ppt/media/image192.jpg" ContentType="image/jpg"/>
  <Override PartName="/ppt/notesSlides/notesSlide94.xml" ContentType="application/vnd.openxmlformats-officedocument.presentationml.notesSlide+xml"/>
  <Override PartName="/ppt/media/image193.jpg" ContentType="image/jpg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media/image197.jpg" ContentType="image/jpg"/>
  <Override PartName="/ppt/media/image198.jpg" ContentType="image/jpg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media/image199.jpg" ContentType="image/jpg"/>
  <Override PartName="/ppt/notesSlides/notesSlide100.xml" ContentType="application/vnd.openxmlformats-officedocument.presentationml.notesSlide+xml"/>
  <Override PartName="/ppt/media/image200.jpg" ContentType="image/jpg"/>
  <Override PartName="/ppt/notesSlides/notesSlide101.xml" ContentType="application/vnd.openxmlformats-officedocument.presentationml.notesSlide+xml"/>
  <Override PartName="/ppt/media/image202.jpg" ContentType="image/jpg"/>
  <Override PartName="/ppt/notesSlides/notesSlide102.xml" ContentType="application/vnd.openxmlformats-officedocument.presentationml.notesSlide+xml"/>
  <Override PartName="/ppt/media/image203.jpg" ContentType="image/jpg"/>
  <Override PartName="/ppt/notesSlides/notesSlide103.xml" ContentType="application/vnd.openxmlformats-officedocument.presentationml.notesSlide+xml"/>
  <Override PartName="/ppt/media/image204.jpg" ContentType="image/jpg"/>
  <Override PartName="/ppt/notesSlides/notesSlide104.xml" ContentType="application/vnd.openxmlformats-officedocument.presentationml.notesSlide+xml"/>
  <Override PartName="/ppt/media/image205.jpg" ContentType="image/jpg"/>
  <Override PartName="/ppt/notesSlides/notesSlide105.xml" ContentType="application/vnd.openxmlformats-officedocument.presentationml.notesSlide+xml"/>
  <Override PartName="/ppt/media/image206.jpg" ContentType="image/jpg"/>
  <Override PartName="/ppt/notesSlides/notesSlide106.xml" ContentType="application/vnd.openxmlformats-officedocument.presentationml.notesSlide+xml"/>
  <Override PartName="/ppt/media/image207.jpg" ContentType="image/jpg"/>
  <Override PartName="/ppt/notesSlides/notesSlide107.xml" ContentType="application/vnd.openxmlformats-officedocument.presentationml.notesSlide+xml"/>
  <Override PartName="/ppt/media/image208.jpg" ContentType="image/jpg"/>
  <Override PartName="/ppt/notesSlides/notesSlide108.xml" ContentType="application/vnd.openxmlformats-officedocument.presentationml.notesSlide+xml"/>
  <Override PartName="/ppt/media/image209.jpg" ContentType="image/jpg"/>
  <Override PartName="/ppt/notesSlides/notesSlide109.xml" ContentType="application/vnd.openxmlformats-officedocument.presentationml.notesSlide+xml"/>
  <Override PartName="/ppt/media/image210.jpg" ContentType="image/jpg"/>
  <Override PartName="/ppt/notesSlides/notesSlide110.xml" ContentType="application/vnd.openxmlformats-officedocument.presentationml.notesSlide+xml"/>
  <Override PartName="/ppt/media/image211.jpg" ContentType="image/jpg"/>
  <Override PartName="/ppt/notesSlides/notesSlide111.xml" ContentType="application/vnd.openxmlformats-officedocument.presentationml.notesSlide+xml"/>
  <Override PartName="/ppt/media/image212.jpg" ContentType="image/jpg"/>
  <Override PartName="/ppt/notesSlides/notesSlide112.xml" ContentType="application/vnd.openxmlformats-officedocument.presentationml.notesSlide+xml"/>
  <Override PartName="/ppt/media/image213.jpg" ContentType="image/jpg"/>
  <Override PartName="/ppt/notesSlides/notesSlide113.xml" ContentType="application/vnd.openxmlformats-officedocument.presentationml.notesSlide+xml"/>
  <Override PartName="/ppt/media/image214.jpg" ContentType="image/jpg"/>
  <Override PartName="/ppt/notesSlides/notesSlide114.xml" ContentType="application/vnd.openxmlformats-officedocument.presentationml.notesSlide+xml"/>
  <Override PartName="/ppt/media/image215.jpg" ContentType="image/jpg"/>
  <Override PartName="/ppt/notesSlides/notesSlide115.xml" ContentType="application/vnd.openxmlformats-officedocument.presentationml.notesSlide+xml"/>
  <Override PartName="/ppt/media/image216.jpg" ContentType="image/jpg"/>
  <Override PartName="/ppt/notesSlides/notesSlide116.xml" ContentType="application/vnd.openxmlformats-officedocument.presentationml.notesSlide+xml"/>
  <Override PartName="/ppt/media/image217.jpg" ContentType="image/jpg"/>
  <Override PartName="/ppt/notesSlides/notesSlide117.xml" ContentType="application/vnd.openxmlformats-officedocument.presentationml.notesSlide+xml"/>
  <Override PartName="/ppt/media/image218.jpg" ContentType="image/jpg"/>
  <Override PartName="/ppt/notesSlides/notesSlide118.xml" ContentType="application/vnd.openxmlformats-officedocument.presentationml.notesSlide+xml"/>
  <Override PartName="/ppt/media/image219.jpg" ContentType="image/jpg"/>
  <Override PartName="/ppt/notesSlides/notesSlide119.xml" ContentType="application/vnd.openxmlformats-officedocument.presentationml.notesSlide+xml"/>
  <Override PartName="/ppt/media/image220.jpg" ContentType="image/jpg"/>
  <Override PartName="/ppt/notesSlides/notesSlide120.xml" ContentType="application/vnd.openxmlformats-officedocument.presentationml.notesSlide+xml"/>
  <Override PartName="/ppt/media/image221.jpg" ContentType="image/jpg"/>
  <Override PartName="/ppt/notesSlides/notesSlide121.xml" ContentType="application/vnd.openxmlformats-officedocument.presentationml.notesSlide+xml"/>
  <Override PartName="/ppt/media/image222.jpg" ContentType="image/jpg"/>
  <Override PartName="/ppt/notesSlides/notesSlide122.xml" ContentType="application/vnd.openxmlformats-officedocument.presentationml.notesSlide+xml"/>
  <Override PartName="/ppt/media/image223.jpg" ContentType="image/jpg"/>
  <Override PartName="/ppt/notesSlides/notesSlide123.xml" ContentType="application/vnd.openxmlformats-officedocument.presentationml.notesSlide+xml"/>
  <Override PartName="/ppt/media/image224.jpg" ContentType="image/jpg"/>
  <Override PartName="/ppt/notesSlides/notesSlide124.xml" ContentType="application/vnd.openxmlformats-officedocument.presentationml.notesSlide+xml"/>
  <Override PartName="/ppt/media/image225.jpg" ContentType="image/jpg"/>
  <Override PartName="/ppt/notesSlides/notesSlide125.xml" ContentType="application/vnd.openxmlformats-officedocument.presentationml.notesSlide+xml"/>
  <Override PartName="/ppt/media/image226.jpg" ContentType="image/jpg"/>
  <Override PartName="/ppt/notesSlides/notesSlide126.xml" ContentType="application/vnd.openxmlformats-officedocument.presentationml.notesSlide+xml"/>
  <Override PartName="/ppt/media/image227.jpg" ContentType="image/jpg"/>
  <Override PartName="/ppt/notesSlides/notesSlide127.xml" ContentType="application/vnd.openxmlformats-officedocument.presentationml.notesSlide+xml"/>
  <Override PartName="/ppt/media/image228.jpg" ContentType="image/jpg"/>
  <Override PartName="/ppt/notesSlides/notesSlide128.xml" ContentType="application/vnd.openxmlformats-officedocument.presentationml.notesSlide+xml"/>
  <Override PartName="/ppt/media/image229.jpg" ContentType="image/jpg"/>
  <Override PartName="/ppt/notesSlides/notesSlide129.xml" ContentType="application/vnd.openxmlformats-officedocument.presentationml.notesSlide+xml"/>
  <Override PartName="/ppt/media/image230.jpg" ContentType="image/jpg"/>
  <Override PartName="/ppt/notesSlides/notesSlide130.xml" ContentType="application/vnd.openxmlformats-officedocument.presentationml.notesSlide+xml"/>
  <Override PartName="/ppt/media/image231.jpg" ContentType="image/jpg"/>
  <Override PartName="/ppt/notesSlides/notesSlide131.xml" ContentType="application/vnd.openxmlformats-officedocument.presentationml.notesSlide+xml"/>
  <Override PartName="/ppt/media/image232.jpg" ContentType="image/jpg"/>
  <Override PartName="/ppt/notesSlides/notesSlide132.xml" ContentType="application/vnd.openxmlformats-officedocument.presentationml.notesSlide+xml"/>
  <Override PartName="/ppt/media/image233.jpg" ContentType="image/jpg"/>
  <Override PartName="/ppt/notesSlides/notesSlide133.xml" ContentType="application/vnd.openxmlformats-officedocument.presentationml.notesSlide+xml"/>
  <Override PartName="/ppt/media/image234.jpg" ContentType="image/jpg"/>
  <Override PartName="/ppt/notesSlides/notesSlide134.xml" ContentType="application/vnd.openxmlformats-officedocument.presentationml.notesSlide+xml"/>
  <Override PartName="/ppt/media/image235.jpg" ContentType="image/jpg"/>
  <Override PartName="/ppt/notesSlides/notesSlide135.xml" ContentType="application/vnd.openxmlformats-officedocument.presentationml.notesSlide+xml"/>
  <Override PartName="/ppt/media/image23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1"/>
  </p:notesMasterIdLst>
  <p:sldIdLst>
    <p:sldId id="347" r:id="rId2"/>
    <p:sldId id="348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47" r:id="rId78"/>
    <p:sldId id="448" r:id="rId79"/>
    <p:sldId id="449" r:id="rId80"/>
    <p:sldId id="450" r:id="rId81"/>
    <p:sldId id="451" r:id="rId82"/>
    <p:sldId id="452" r:id="rId83"/>
    <p:sldId id="453" r:id="rId84"/>
    <p:sldId id="454" r:id="rId85"/>
    <p:sldId id="455" r:id="rId86"/>
    <p:sldId id="456" r:id="rId87"/>
    <p:sldId id="457" r:id="rId88"/>
    <p:sldId id="458" r:id="rId89"/>
    <p:sldId id="459" r:id="rId90"/>
    <p:sldId id="460" r:id="rId91"/>
    <p:sldId id="461" r:id="rId92"/>
    <p:sldId id="462" r:id="rId93"/>
    <p:sldId id="463" r:id="rId94"/>
    <p:sldId id="464" r:id="rId95"/>
    <p:sldId id="465" r:id="rId96"/>
    <p:sldId id="466" r:id="rId97"/>
    <p:sldId id="467" r:id="rId98"/>
    <p:sldId id="468" r:id="rId99"/>
    <p:sldId id="469" r:id="rId100"/>
    <p:sldId id="470" r:id="rId101"/>
    <p:sldId id="471" r:id="rId102"/>
    <p:sldId id="472" r:id="rId103"/>
    <p:sldId id="473" r:id="rId104"/>
    <p:sldId id="474" r:id="rId105"/>
    <p:sldId id="475" r:id="rId106"/>
    <p:sldId id="476" r:id="rId107"/>
    <p:sldId id="477" r:id="rId108"/>
    <p:sldId id="478" r:id="rId109"/>
    <p:sldId id="479" r:id="rId110"/>
    <p:sldId id="480" r:id="rId111"/>
    <p:sldId id="481" r:id="rId112"/>
    <p:sldId id="482" r:id="rId113"/>
    <p:sldId id="423" r:id="rId114"/>
    <p:sldId id="424" r:id="rId115"/>
    <p:sldId id="425" r:id="rId116"/>
    <p:sldId id="426" r:id="rId117"/>
    <p:sldId id="427" r:id="rId118"/>
    <p:sldId id="428" r:id="rId119"/>
    <p:sldId id="429" r:id="rId120"/>
    <p:sldId id="430" r:id="rId121"/>
    <p:sldId id="301" r:id="rId122"/>
    <p:sldId id="302" r:id="rId123"/>
    <p:sldId id="303" r:id="rId124"/>
    <p:sldId id="304" r:id="rId125"/>
    <p:sldId id="305" r:id="rId126"/>
    <p:sldId id="483" r:id="rId127"/>
    <p:sldId id="484" r:id="rId128"/>
    <p:sldId id="485" r:id="rId129"/>
    <p:sldId id="306" r:id="rId130"/>
    <p:sldId id="486" r:id="rId131"/>
    <p:sldId id="487" r:id="rId132"/>
    <p:sldId id="307" r:id="rId133"/>
    <p:sldId id="308" r:id="rId134"/>
    <p:sldId id="309" r:id="rId135"/>
    <p:sldId id="310" r:id="rId136"/>
    <p:sldId id="311" r:id="rId137"/>
    <p:sldId id="312" r:id="rId138"/>
    <p:sldId id="313" r:id="rId139"/>
    <p:sldId id="314" r:id="rId140"/>
    <p:sldId id="315" r:id="rId141"/>
    <p:sldId id="316" r:id="rId142"/>
    <p:sldId id="317" r:id="rId143"/>
    <p:sldId id="318" r:id="rId144"/>
    <p:sldId id="319" r:id="rId145"/>
    <p:sldId id="320" r:id="rId146"/>
    <p:sldId id="321" r:id="rId147"/>
    <p:sldId id="322" r:id="rId148"/>
    <p:sldId id="323" r:id="rId149"/>
    <p:sldId id="324" r:id="rId150"/>
    <p:sldId id="325" r:id="rId151"/>
    <p:sldId id="326" r:id="rId152"/>
    <p:sldId id="327" r:id="rId153"/>
    <p:sldId id="328" r:id="rId154"/>
    <p:sldId id="329" r:id="rId155"/>
    <p:sldId id="330" r:id="rId156"/>
    <p:sldId id="331" r:id="rId157"/>
    <p:sldId id="332" r:id="rId158"/>
    <p:sldId id="333" r:id="rId159"/>
    <p:sldId id="334" r:id="rId160"/>
    <p:sldId id="335" r:id="rId161"/>
    <p:sldId id="336" r:id="rId162"/>
    <p:sldId id="337" r:id="rId163"/>
    <p:sldId id="338" r:id="rId164"/>
    <p:sldId id="339" r:id="rId165"/>
    <p:sldId id="340" r:id="rId166"/>
    <p:sldId id="341" r:id="rId167"/>
    <p:sldId id="342" r:id="rId168"/>
    <p:sldId id="343" r:id="rId169"/>
    <p:sldId id="344" r:id="rId170"/>
    <p:sldId id="488" r:id="rId171"/>
    <p:sldId id="489" r:id="rId172"/>
    <p:sldId id="345" r:id="rId173"/>
    <p:sldId id="346" r:id="rId174"/>
    <p:sldId id="490" r:id="rId175"/>
    <p:sldId id="491" r:id="rId176"/>
    <p:sldId id="492" r:id="rId177"/>
    <p:sldId id="493" r:id="rId178"/>
    <p:sldId id="494" r:id="rId179"/>
    <p:sldId id="495" r:id="rId180"/>
    <p:sldId id="496" r:id="rId181"/>
    <p:sldId id="497" r:id="rId182"/>
    <p:sldId id="498" r:id="rId183"/>
    <p:sldId id="499" r:id="rId184"/>
    <p:sldId id="500" r:id="rId185"/>
    <p:sldId id="501" r:id="rId186"/>
    <p:sldId id="502" r:id="rId187"/>
    <p:sldId id="503" r:id="rId188"/>
    <p:sldId id="504" r:id="rId189"/>
    <p:sldId id="505" r:id="rId190"/>
    <p:sldId id="506" r:id="rId191"/>
    <p:sldId id="507" r:id="rId192"/>
    <p:sldId id="508" r:id="rId193"/>
    <p:sldId id="509" r:id="rId194"/>
    <p:sldId id="510" r:id="rId195"/>
    <p:sldId id="511" r:id="rId196"/>
    <p:sldId id="512" r:id="rId197"/>
    <p:sldId id="513" r:id="rId198"/>
    <p:sldId id="514" r:id="rId199"/>
    <p:sldId id="515" r:id="rId200"/>
    <p:sldId id="516" r:id="rId201"/>
    <p:sldId id="517" r:id="rId202"/>
    <p:sldId id="518" r:id="rId203"/>
    <p:sldId id="519" r:id="rId204"/>
    <p:sldId id="520" r:id="rId205"/>
    <p:sldId id="521" r:id="rId206"/>
    <p:sldId id="522" r:id="rId207"/>
    <p:sldId id="523" r:id="rId208"/>
    <p:sldId id="524" r:id="rId209"/>
    <p:sldId id="525" r:id="rId210"/>
    <p:sldId id="526" r:id="rId211"/>
    <p:sldId id="527" r:id="rId212"/>
    <p:sldId id="528" r:id="rId213"/>
    <p:sldId id="529" r:id="rId214"/>
    <p:sldId id="530" r:id="rId215"/>
    <p:sldId id="531" r:id="rId216"/>
    <p:sldId id="532" r:id="rId217"/>
    <p:sldId id="533" r:id="rId218"/>
    <p:sldId id="534" r:id="rId219"/>
    <p:sldId id="535" r:id="rId2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48312"/>
    <a:srgbClr val="BD582C"/>
    <a:srgbClr val="1765A8"/>
    <a:srgbClr val="196DB4"/>
    <a:srgbClr val="FFFFFF"/>
    <a:srgbClr val="E6E6E6"/>
    <a:srgbClr val="3FC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F7CA-7101-4803-BE2E-097AB3E89CA7}" type="datetimeFigureOut">
              <a:rPr lang="zh-TW" altLang="en-US" smtClean="0"/>
              <a:t>2022/4/11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1E3C5-BA86-49B3-816D-C6A1785D8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5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0966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74428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67994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12226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210833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69018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070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07596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256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15972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956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79130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87737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36294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21931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98790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56560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99551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91544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45465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335360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247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687862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80449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630405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737901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545276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58510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90892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34491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36795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534535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4218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726327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760849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97840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28483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70847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15355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6182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9234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849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851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31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005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396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7644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5827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78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1234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7792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6224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8619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430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2396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511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5809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044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6147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952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4889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9231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419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3327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89848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6106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1098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8344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98137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1355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21141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7437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71064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4219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37743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0738367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4384061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3128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8105F402-0491-4489-9897-A6971F2BC964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0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419C16E-2AAD-44AE-9E14-5A318778B32D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80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867C0EA-72AC-4D05-BA70-75C6C292347E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48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S</a:t>
            </a:r>
            <a:r>
              <a:rPr spc="-10" dirty="0"/>
              <a:t>ep</a:t>
            </a:r>
            <a:r>
              <a:rPr spc="-25" dirty="0"/>
              <a:t>t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18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2834255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08590" y="2705515"/>
            <a:ext cx="4639945" cy="3608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S</a:t>
            </a:r>
            <a:r>
              <a:rPr spc="-10" dirty="0"/>
              <a:t>ep</a:t>
            </a:r>
            <a:r>
              <a:rPr spc="-25" dirty="0"/>
              <a:t>t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18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176481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DAA7143E-4EE8-4879-8706-B3C1C3E9066F}" type="datetime1">
              <a:rPr lang="zh-TW" altLang="en-US" smtClean="0"/>
              <a:t>2022/4/11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5FD5434-F838-4DD4-A17B-1CB1A1850DF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38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8073819-4813-4650-BC76-340E69D449D3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9BB3008-1F4D-4C2E-9C9B-B8B5DA81B45D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3B849BD-5B5D-4EE4-9693-FD2877548CED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3BD4744-3405-4CCA-BA27-3D769873F7A5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4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9B661955-3D32-4247-9535-E8F5D6A4EAEE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5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7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753BC96F-B101-4692-8C77-C29340D94264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3B28C72B-319B-4C3C-8CF2-9AB00B750F72}" type="datetime1">
              <a:rPr lang="zh-TW" altLang="en-US" smtClean="0"/>
              <a:t>2022/4/11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7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0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42.png"/><Relationship Id="rId21" Type="http://schemas.openxmlformats.org/officeDocument/2006/relationships/image" Target="../media/image154.png"/><Relationship Id="rId7" Type="http://schemas.openxmlformats.org/officeDocument/2006/relationships/image" Target="../media/image156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50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60.png"/><Relationship Id="rId5" Type="http://schemas.openxmlformats.org/officeDocument/2006/relationships/image" Target="../media/image158.png"/><Relationship Id="rId15" Type="http://schemas.openxmlformats.org/officeDocument/2006/relationships/image" Target="../media/image149.png"/><Relationship Id="rId23" Type="http://schemas.openxmlformats.org/officeDocument/2006/relationships/image" Target="../media/image162.png"/><Relationship Id="rId10" Type="http://schemas.openxmlformats.org/officeDocument/2006/relationships/image" Target="../media/image145.png"/><Relationship Id="rId19" Type="http://schemas.openxmlformats.org/officeDocument/2006/relationships/image" Target="../media/image153.png"/><Relationship Id="rId4" Type="http://schemas.openxmlformats.org/officeDocument/2006/relationships/image" Target="../media/image159.png"/><Relationship Id="rId9" Type="http://schemas.openxmlformats.org/officeDocument/2006/relationships/image" Target="../media/image157.png"/><Relationship Id="rId14" Type="http://schemas.openxmlformats.org/officeDocument/2006/relationships/image" Target="../media/image148.png"/><Relationship Id="rId22" Type="http://schemas.openxmlformats.org/officeDocument/2006/relationships/image" Target="../media/image15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42.png"/><Relationship Id="rId21" Type="http://schemas.openxmlformats.org/officeDocument/2006/relationships/image" Target="../media/image154.png"/><Relationship Id="rId7" Type="http://schemas.openxmlformats.org/officeDocument/2006/relationships/image" Target="../media/image156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50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60.png"/><Relationship Id="rId24" Type="http://schemas.openxmlformats.org/officeDocument/2006/relationships/image" Target="../media/image163.png"/><Relationship Id="rId5" Type="http://schemas.openxmlformats.org/officeDocument/2006/relationships/image" Target="../media/image158.png"/><Relationship Id="rId15" Type="http://schemas.openxmlformats.org/officeDocument/2006/relationships/image" Target="../media/image149.png"/><Relationship Id="rId23" Type="http://schemas.openxmlformats.org/officeDocument/2006/relationships/image" Target="../media/image162.png"/><Relationship Id="rId10" Type="http://schemas.openxmlformats.org/officeDocument/2006/relationships/image" Target="../media/image145.png"/><Relationship Id="rId19" Type="http://schemas.openxmlformats.org/officeDocument/2006/relationships/image" Target="../media/image153.png"/><Relationship Id="rId4" Type="http://schemas.openxmlformats.org/officeDocument/2006/relationships/image" Target="../media/image159.png"/><Relationship Id="rId9" Type="http://schemas.openxmlformats.org/officeDocument/2006/relationships/image" Target="../media/image157.png"/><Relationship Id="rId14" Type="http://schemas.openxmlformats.org/officeDocument/2006/relationships/image" Target="../media/image148.png"/><Relationship Id="rId22" Type="http://schemas.openxmlformats.org/officeDocument/2006/relationships/image" Target="../media/image15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5.jpg"/><Relationship Id="rId4" Type="http://schemas.openxmlformats.org/officeDocument/2006/relationships/image" Target="../media/image164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24.jpg"/><Relationship Id="rId12" Type="http://schemas.openxmlformats.org/officeDocument/2006/relationships/image" Target="../media/image19.jpg"/><Relationship Id="rId2" Type="http://schemas.openxmlformats.org/officeDocument/2006/relationships/image" Target="../media/image14.jp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28.png"/><Relationship Id="rId5" Type="http://schemas.openxmlformats.org/officeDocument/2006/relationships/image" Target="../media/image17.jpg"/><Relationship Id="rId1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16.jpg"/><Relationship Id="rId9" Type="http://schemas.openxmlformats.org/officeDocument/2006/relationships/image" Target="../media/image26.jpg"/><Relationship Id="rId14" Type="http://schemas.openxmlformats.org/officeDocument/2006/relationships/image" Target="../media/image21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7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nford.edu/people/karpathy/convnetjs/demo/classify2d.html)" TargetMode="Externa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2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2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2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79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9.jp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0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1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2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3.jp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4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8.jpg"/><Relationship Id="rId5" Type="http://schemas.openxmlformats.org/officeDocument/2006/relationships/image" Target="../media/image197.jpg"/><Relationship Id="rId4" Type="http://schemas.openxmlformats.org/officeDocument/2006/relationships/image" Target="../media/image19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5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3.jpg"/><Relationship Id="rId5" Type="http://schemas.openxmlformats.org/officeDocument/2006/relationships/image" Target="../media/image177.jpg"/><Relationship Id="rId4" Type="http://schemas.openxmlformats.org/officeDocument/2006/relationships/image" Target="../media/image199.jp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41.jpg"/><Relationship Id="rId7" Type="http://schemas.openxmlformats.org/officeDocument/2006/relationships/image" Target="../media/image3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5FA04C9-B05C-4681-B90C-00D0CAC51977}"/>
              </a:ext>
            </a:extLst>
          </p:cNvPr>
          <p:cNvSpPr txBox="1"/>
          <p:nvPr/>
        </p:nvSpPr>
        <p:spPr>
          <a:xfrm>
            <a:off x="3714561" y="2076263"/>
            <a:ext cx="5146675" cy="160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35685">
              <a:lnSpc>
                <a:spcPts val="6470"/>
              </a:lnSpc>
            </a:pPr>
            <a:r>
              <a:rPr sz="6000" b="0" spc="-35" dirty="0">
                <a:latin typeface="Calibri Light"/>
                <a:cs typeface="Calibri Light"/>
              </a:rPr>
              <a:t>L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</a:t>
            </a:r>
            <a:r>
              <a:rPr sz="6000" b="0" spc="-20" dirty="0">
                <a:latin typeface="Calibri Light"/>
                <a:cs typeface="Calibri Light"/>
              </a:rPr>
              <a:t>t</a:t>
            </a:r>
            <a:r>
              <a:rPr sz="6000" b="0" spc="-40" dirty="0">
                <a:latin typeface="Calibri Light"/>
                <a:cs typeface="Calibri Light"/>
              </a:rPr>
              <a:t>u</a:t>
            </a:r>
            <a:r>
              <a:rPr sz="6000" b="0" spc="-120" dirty="0">
                <a:latin typeface="Calibri Light"/>
                <a:cs typeface="Calibri Light"/>
              </a:rPr>
              <a:t>r</a:t>
            </a:r>
            <a:r>
              <a:rPr sz="6000" b="0" dirty="0">
                <a:latin typeface="Calibri Light"/>
                <a:cs typeface="Calibri Light"/>
              </a:rPr>
              <a:t>e </a:t>
            </a:r>
            <a:r>
              <a:rPr sz="6000" b="0" spc="-40" dirty="0">
                <a:latin typeface="Calibri Light"/>
                <a:cs typeface="Calibri Light"/>
              </a:rPr>
              <a:t>5</a:t>
            </a:r>
            <a:r>
              <a:rPr sz="6000" b="0" spc="-20" dirty="0">
                <a:latin typeface="Calibri Light"/>
                <a:cs typeface="Calibri Light"/>
              </a:rPr>
              <a:t>:</a:t>
            </a:r>
            <a:r>
              <a:rPr sz="6000" b="0" spc="-15" dirty="0">
                <a:latin typeface="Calibri Light"/>
                <a:cs typeface="Calibri Light"/>
              </a:rPr>
              <a:t> </a:t>
            </a:r>
            <a:r>
              <a:rPr sz="6000" b="0" spc="-40" dirty="0">
                <a:latin typeface="Calibri Light"/>
                <a:cs typeface="Calibri Light"/>
              </a:rPr>
              <a:t>Ne</a:t>
            </a:r>
            <a:r>
              <a:rPr sz="6000" b="0" spc="-45" dirty="0">
                <a:latin typeface="Calibri Light"/>
                <a:cs typeface="Calibri Light"/>
              </a:rPr>
              <a:t>u</a:t>
            </a:r>
            <a:r>
              <a:rPr sz="6000" b="0" spc="-150" dirty="0">
                <a:latin typeface="Calibri Light"/>
                <a:cs typeface="Calibri Light"/>
              </a:rPr>
              <a:t>r</a:t>
            </a:r>
            <a:r>
              <a:rPr sz="6000" b="0" spc="-25" dirty="0">
                <a:latin typeface="Calibri Light"/>
                <a:cs typeface="Calibri Light"/>
              </a:rPr>
              <a:t>al</a:t>
            </a:r>
            <a:r>
              <a:rPr sz="6000" b="0" spc="5" dirty="0">
                <a:latin typeface="Calibri Light"/>
                <a:cs typeface="Calibri Light"/>
              </a:rPr>
              <a:t> </a:t>
            </a:r>
            <a:r>
              <a:rPr sz="6000" b="0" spc="-5" dirty="0">
                <a:latin typeface="Calibri Light"/>
                <a:cs typeface="Calibri Light"/>
              </a:rPr>
              <a:t>N</a:t>
            </a:r>
            <a:r>
              <a:rPr sz="6000" b="0" spc="-30" dirty="0">
                <a:latin typeface="Calibri Light"/>
                <a:cs typeface="Calibri Light"/>
              </a:rPr>
              <a:t>e</a:t>
            </a:r>
            <a:r>
              <a:rPr sz="6000" b="0" spc="-15" dirty="0">
                <a:latin typeface="Calibri Light"/>
                <a:cs typeface="Calibri Light"/>
              </a:rPr>
              <a:t>t</a:t>
            </a:r>
            <a:r>
              <a:rPr sz="6000" b="0" spc="-110" dirty="0">
                <a:latin typeface="Calibri Light"/>
                <a:cs typeface="Calibri Light"/>
              </a:rPr>
              <a:t>w</a:t>
            </a:r>
            <a:r>
              <a:rPr sz="6000" b="0" spc="-10" dirty="0">
                <a:latin typeface="Calibri Light"/>
                <a:cs typeface="Calibri Light"/>
              </a:rPr>
              <a:t>or</a:t>
            </a:r>
            <a:r>
              <a:rPr sz="6000" b="0" spc="-85" dirty="0">
                <a:latin typeface="Calibri Light"/>
                <a:cs typeface="Calibri Light"/>
              </a:rPr>
              <a:t>k</a:t>
            </a:r>
            <a:r>
              <a:rPr sz="6000" b="0" spc="-25" dirty="0">
                <a:latin typeface="Calibri Light"/>
                <a:cs typeface="Calibri Light"/>
              </a:rPr>
              <a:t>s</a:t>
            </a:r>
            <a:endParaRPr sz="6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474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D560FC-E598-4D77-8116-A4660F32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7B1585E-024C-4873-89F5-67FFF2F423E5}"/>
              </a:ext>
            </a:extLst>
          </p:cNvPr>
          <p:cNvSpPr/>
          <p:nvPr/>
        </p:nvSpPr>
        <p:spPr>
          <a:xfrm>
            <a:off x="624643" y="1161860"/>
            <a:ext cx="4054844" cy="304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CA9F8F8-A113-40D8-A028-803550303DE0}"/>
              </a:ext>
            </a:extLst>
          </p:cNvPr>
          <p:cNvSpPr/>
          <p:nvPr/>
        </p:nvSpPr>
        <p:spPr>
          <a:xfrm>
            <a:off x="7319220" y="1157941"/>
            <a:ext cx="4054843" cy="3041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25A7E44-C300-48F8-AC2B-D5561247C826}"/>
              </a:ext>
            </a:extLst>
          </p:cNvPr>
          <p:cNvSpPr txBox="1"/>
          <p:nvPr/>
        </p:nvSpPr>
        <p:spPr>
          <a:xfrm>
            <a:off x="630062" y="4352729"/>
            <a:ext cx="3390265" cy="63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.	Com</a:t>
            </a:r>
            <a:r>
              <a:rPr sz="2200" spc="-5" dirty="0">
                <a:latin typeface="Calibri"/>
                <a:cs typeface="Calibri"/>
              </a:rPr>
              <a:t>pu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ti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/ 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n</a:t>
            </a:r>
            <a:r>
              <a:rPr sz="2200" spc="-50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p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60" dirty="0">
                <a:latin typeface="Calibri"/>
                <a:cs typeface="Calibri"/>
              </a:rPr>
              <a:t>x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05B339C-6D16-4C5F-82A9-DF61A164FDDA}"/>
              </a:ext>
            </a:extLst>
          </p:cNvPr>
          <p:cNvSpPr txBox="1"/>
          <p:nvPr/>
        </p:nvSpPr>
        <p:spPr>
          <a:xfrm>
            <a:off x="7192960" y="4392461"/>
            <a:ext cx="382079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320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24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ts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40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15" dirty="0">
                <a:latin typeface="Calibri"/>
                <a:cs typeface="Calibri"/>
              </a:rPr>
              <a:t>8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3F7E772-193F-4AD0-9CB8-A4E80FEB819F}"/>
              </a:ext>
            </a:extLst>
          </p:cNvPr>
          <p:cNvSpPr/>
          <p:nvPr/>
        </p:nvSpPr>
        <p:spPr>
          <a:xfrm>
            <a:off x="5069711" y="2612806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8" y="177800"/>
                </a:lnTo>
                <a:lnTo>
                  <a:pt x="1587178" y="266700"/>
                </a:lnTo>
                <a:lnTo>
                  <a:pt x="1853878" y="133350"/>
                </a:lnTo>
                <a:lnTo>
                  <a:pt x="1764978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8" y="0"/>
                </a:moveTo>
                <a:lnTo>
                  <a:pt x="1587178" y="88900"/>
                </a:lnTo>
                <a:lnTo>
                  <a:pt x="1764978" y="88900"/>
                </a:lnTo>
                <a:lnTo>
                  <a:pt x="1587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2D56145-F135-4FD2-8A25-EE36E091B5EF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7480">
              <a:lnSpc>
                <a:spcPct val="100000"/>
              </a:lnSpc>
            </a:pPr>
            <a:r>
              <a:rPr lang="en-US" sz="4000" spc="-30" dirty="0">
                <a:solidFill>
                  <a:schemeClr val="tx1"/>
                </a:solidFill>
              </a:rPr>
              <a:t>Im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ge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0" dirty="0">
                <a:solidFill>
                  <a:schemeClr val="tx1"/>
                </a:solidFill>
              </a:rPr>
              <a:t>F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55" dirty="0">
                <a:solidFill>
                  <a:schemeClr val="tx1"/>
                </a:solidFill>
              </a:rPr>
              <a:t>a</a:t>
            </a:r>
            <a:r>
              <a:rPr lang="en-US" sz="4000" spc="-25" dirty="0">
                <a:solidFill>
                  <a:schemeClr val="tx1"/>
                </a:solidFill>
              </a:rPr>
              <a:t>tu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s: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H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55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m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15" dirty="0">
                <a:solidFill>
                  <a:schemeClr val="tx1"/>
                </a:solidFill>
              </a:rPr>
              <a:t>f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10" dirty="0">
                <a:solidFill>
                  <a:schemeClr val="tx1"/>
                </a:solidFill>
              </a:rPr>
              <a:t>O</a:t>
            </a:r>
            <a:r>
              <a:rPr lang="en-US" sz="4000" spc="-20" dirty="0">
                <a:solidFill>
                  <a:schemeClr val="tx1"/>
                </a:solidFill>
              </a:rPr>
              <a:t>r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ed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G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30" dirty="0">
                <a:solidFill>
                  <a:schemeClr val="tx1"/>
                </a:solidFill>
              </a:rPr>
              <a:t>d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65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ts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0" dirty="0">
                <a:solidFill>
                  <a:schemeClr val="tx1"/>
                </a:solidFill>
              </a:rPr>
              <a:t>(</a:t>
            </a:r>
            <a:r>
              <a:rPr lang="en-US" sz="4000" spc="-5" dirty="0" err="1">
                <a:solidFill>
                  <a:schemeClr val="tx1"/>
                </a:solidFill>
              </a:rPr>
              <a:t>H</a:t>
            </a:r>
            <a:r>
              <a:rPr lang="en-US" sz="4000" dirty="0" err="1">
                <a:solidFill>
                  <a:schemeClr val="tx1"/>
                </a:solidFill>
              </a:rPr>
              <a:t>oG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E3CDE49-3866-40D8-B5E4-FBF613D2BFC0}"/>
              </a:ext>
            </a:extLst>
          </p:cNvPr>
          <p:cNvSpPr txBox="1"/>
          <p:nvPr/>
        </p:nvSpPr>
        <p:spPr>
          <a:xfrm>
            <a:off x="630062" y="5021660"/>
            <a:ext cx="3900170" cy="1343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5"/>
              </a:lnSpc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2</a:t>
            </a:r>
            <a:r>
              <a:rPr sz="2200" dirty="0">
                <a:latin typeface="Calibri"/>
                <a:cs typeface="Calibri"/>
              </a:rPr>
              <a:t>.	</a:t>
            </a:r>
            <a:r>
              <a:rPr sz="2200" spc="-5" dirty="0">
                <a:latin typeface="Calibri"/>
                <a:cs typeface="Calibri"/>
              </a:rPr>
              <a:t>Di</a:t>
            </a:r>
            <a:r>
              <a:rPr sz="2200" spc="-10" dirty="0">
                <a:latin typeface="Calibri"/>
                <a:cs typeface="Calibri"/>
              </a:rPr>
              <a:t>v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5" dirty="0">
                <a:latin typeface="Calibri"/>
                <a:cs typeface="Calibri"/>
              </a:rPr>
              <a:t>m</a:t>
            </a:r>
            <a:r>
              <a:rPr sz="2200" spc="-20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8x</a:t>
            </a:r>
            <a:r>
              <a:rPr sz="2200" spc="-15" dirty="0">
                <a:latin typeface="Calibri"/>
                <a:cs typeface="Calibri"/>
              </a:rPr>
              <a:t>8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eg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s</a:t>
            </a:r>
          </a:p>
          <a:p>
            <a:pPr marL="469900" indent="-457200">
              <a:lnSpc>
                <a:spcPts val="2635"/>
              </a:lnSpc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3</a:t>
            </a:r>
            <a:r>
              <a:rPr sz="2200" dirty="0">
                <a:latin typeface="Calibri"/>
                <a:cs typeface="Calibri"/>
              </a:rPr>
              <a:t>.	</a:t>
            </a:r>
            <a:r>
              <a:rPr sz="2200" spc="5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ithi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ac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om</a:t>
            </a:r>
            <a:r>
              <a:rPr sz="2200" spc="-10" dirty="0">
                <a:latin typeface="Calibri"/>
                <a:cs typeface="Calibri"/>
              </a:rPr>
              <a:t>pu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</a:p>
          <a:p>
            <a:pPr marL="469900" marR="18796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6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20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ec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ns </a:t>
            </a:r>
            <a:r>
              <a:rPr sz="2200" spc="-35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ei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25" dirty="0">
                <a:latin typeface="Calibri"/>
                <a:cs typeface="Calibri"/>
              </a:rPr>
              <a:t>h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b</a:t>
            </a:r>
            <a:r>
              <a:rPr sz="2200" spc="-10" dirty="0">
                <a:latin typeface="Calibri"/>
                <a:cs typeface="Calibri"/>
              </a:rPr>
              <a:t>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ed</a:t>
            </a:r>
            <a:r>
              <a:rPr sz="2200" spc="-30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en</a:t>
            </a:r>
            <a:r>
              <a:rPr sz="2200" spc="-50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8B9CCEF-1319-40AA-B208-FA06BB44FA98}"/>
              </a:ext>
            </a:extLst>
          </p:cNvPr>
          <p:cNvSpPr txBox="1"/>
          <p:nvPr/>
        </p:nvSpPr>
        <p:spPr>
          <a:xfrm>
            <a:off x="7192960" y="5150228"/>
            <a:ext cx="47967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52450">
              <a:lnSpc>
                <a:spcPts val="2970"/>
              </a:lnSpc>
            </a:pP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or 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30</a:t>
            </a:r>
            <a:r>
              <a:rPr sz="2500" spc="-10" dirty="0">
                <a:latin typeface="Calibri"/>
                <a:cs typeface="Calibri"/>
              </a:rPr>
              <a:t>*</a:t>
            </a:r>
            <a:r>
              <a:rPr sz="2500" spc="-20" dirty="0">
                <a:latin typeface="Calibri"/>
                <a:cs typeface="Calibri"/>
              </a:rPr>
              <a:t>40</a:t>
            </a:r>
            <a:r>
              <a:rPr sz="2500" spc="-10" dirty="0">
                <a:latin typeface="Calibri"/>
                <a:cs typeface="Calibri"/>
              </a:rPr>
              <a:t>*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10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20" dirty="0">
                <a:latin typeface="Calibri"/>
                <a:cs typeface="Calibri"/>
              </a:rPr>
              <a:t>80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spc="-20" dirty="0">
                <a:latin typeface="Calibri"/>
                <a:cs typeface="Calibri"/>
              </a:rPr>
              <a:t>b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  <a:p>
            <a:pPr marL="686435">
              <a:lnSpc>
                <a:spcPct val="100000"/>
              </a:lnSpc>
              <a:spcBef>
                <a:spcPts val="1345"/>
              </a:spcBef>
            </a:pPr>
            <a:r>
              <a:rPr sz="900" spc="5" dirty="0">
                <a:latin typeface="Calibri"/>
                <a:cs typeface="Calibri"/>
              </a:rPr>
              <a:t>Lowe,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“Obje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 re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ognitio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fro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lo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al s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le</a:t>
            </a:r>
            <a:r>
              <a:rPr sz="900" spc="5" dirty="0">
                <a:latin typeface="Calibri"/>
                <a:cs typeface="Calibri"/>
              </a:rPr>
              <a:t>-in</a:t>
            </a:r>
            <a:r>
              <a:rPr sz="900" spc="10" dirty="0">
                <a:latin typeface="Calibri"/>
                <a:cs typeface="Calibri"/>
              </a:rPr>
              <a:t>var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nt fe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tures”,</a:t>
            </a:r>
            <a:r>
              <a:rPr sz="900" spc="10" dirty="0">
                <a:latin typeface="Calibri"/>
                <a:cs typeface="Calibri"/>
              </a:rPr>
              <a:t> ICCV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  <a:p>
            <a:pPr marL="686435">
              <a:lnSpc>
                <a:spcPct val="100000"/>
              </a:lnSpc>
              <a:spcBef>
                <a:spcPts val="50"/>
              </a:spcBef>
            </a:pPr>
            <a:r>
              <a:rPr sz="900" spc="10" dirty="0">
                <a:latin typeface="Calibri"/>
                <a:cs typeface="Calibri"/>
              </a:rPr>
              <a:t>Da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al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Triggs,</a:t>
            </a:r>
            <a:r>
              <a:rPr sz="900" spc="10" dirty="0">
                <a:latin typeface="Calibri"/>
                <a:cs typeface="Calibri"/>
              </a:rPr>
              <a:t> "</a:t>
            </a:r>
            <a:r>
              <a:rPr sz="900" spc="2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istogr</a:t>
            </a:r>
            <a:r>
              <a:rPr sz="900" spc="15" dirty="0">
                <a:latin typeface="Calibri"/>
                <a:cs typeface="Calibri"/>
              </a:rPr>
              <a:t>ams</a:t>
            </a:r>
            <a:r>
              <a:rPr sz="900" spc="5" dirty="0">
                <a:latin typeface="Calibri"/>
                <a:cs typeface="Calibri"/>
              </a:rPr>
              <a:t> of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oriente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gr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dient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 for hu</a:t>
            </a:r>
            <a:r>
              <a:rPr sz="900" spc="15" dirty="0">
                <a:latin typeface="Calibri"/>
                <a:cs typeface="Calibri"/>
              </a:rPr>
              <a:t>man</a:t>
            </a:r>
            <a:r>
              <a:rPr sz="900" spc="5" dirty="0">
                <a:latin typeface="Calibri"/>
                <a:cs typeface="Calibri"/>
              </a:rPr>
              <a:t> dete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tion," </a:t>
            </a:r>
            <a:r>
              <a:rPr sz="900" spc="10" dirty="0">
                <a:latin typeface="Calibri"/>
                <a:cs typeface="Calibri"/>
              </a:rPr>
              <a:t>CV</a:t>
            </a:r>
            <a:r>
              <a:rPr sz="900" spc="15" dirty="0">
                <a:latin typeface="Calibri"/>
                <a:cs typeface="Calibri"/>
              </a:rPr>
              <a:t>P</a:t>
            </a:r>
            <a:r>
              <a:rPr sz="900" spc="10" dirty="0">
                <a:latin typeface="Calibri"/>
                <a:cs typeface="Calibri"/>
              </a:rPr>
              <a:t>R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2005</a:t>
            </a:r>
            <a:endParaRPr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7490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94F6217-EB9E-4FE6-8F8D-7BB7823E482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297901E-6345-407E-ACC1-FBD5B8F516A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52239E-59A4-4D9D-BD40-A35022E9BD1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D75D0A-B007-494A-B56A-85B4D8D8543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B5185D3-BBD9-4CB5-8B56-7B5ABAADC1F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783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52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31CF133-D2B3-4691-95D4-2B05ECD2E77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5F22B6C-1D1D-4841-94DE-4FAF3CE581C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9191CF1-476D-4BC6-879E-EB7F65573CB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4AE4D41-267D-4864-9618-55426C33C75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E17B70C-4ED3-494B-8E81-ECB2C9F9C3D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6384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DA5BAB9-B89B-4388-8161-41C2CCC2656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9B1056E-4561-4FA8-B77F-73958C45276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14B5237-257F-4721-A968-A93E5763CA6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D47DD5-AE38-44A9-9424-B80D931F898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555F2238-63FF-4E19-9CA6-EC5ED904614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3920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98AE92-89FA-4860-A909-964D43BD641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321F6EC-D3C5-4DF8-BB52-CC1636E0600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00BF73-6D6D-412A-9FF6-1C346525A38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FA754AB-21E3-460B-B249-CDFC37CF1BE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2DD7EF3-E65C-4B7C-969D-EB4C49D62C5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616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86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4650A81-79FE-4C8E-A411-9308A61DACB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ABF2D38-9CE9-4445-9E49-2D0DCBB57E2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42D568D-3CC7-4A98-A56F-22C710072B2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FA3374E-33D3-4FB6-9D04-4CBF3532A9D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D753648-D3A2-4D4A-A713-BA8375119F5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1847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B1F072-C4DB-43CC-860B-93FD923F3AE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9FB4F74-91FF-4E43-831E-505877A4CCD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009F91-98F1-4E94-9731-C1BF93BDF57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DBE2EC-C6C8-43FD-ADD9-32AAED7DBFC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6174C77-3F07-4DC1-AC1A-E54BE0A28FF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1945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711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AAF3C06-8B87-4CC3-BAE1-E3DA81F4677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3086805-B6FB-4AC0-A497-DBD442980F7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299290D-4657-4282-9BB6-100EE36BE7F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D0C269-6BE3-4FEE-9280-8C1DEB10C47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89EDCF1-541F-4FED-A660-B925CF0BFA2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85968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CAAC149-9D05-45BB-B6CF-A86063A10D6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2DA1E0F-179F-4018-B36C-4463354C693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E1EAD9-575A-433A-9669-E0EB5E7AD1A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293310E-3991-4128-AEBB-A8851AB161A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6C399EE-FF25-4027-A79F-8004C1FDA89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3006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A249F2B-9411-49CF-A7AA-F87AA5C35AF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5E37C87-8C62-4B8A-AF4C-1A45B3D3450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F3C1B63-B454-45FD-9FC6-285FA950A8F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F74FA7B-E331-4600-B5D4-417EE05B425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80BF854-CC73-4016-929D-79403799CE4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628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5BD34B-7BE8-462D-A5AE-6A2451C480B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126A03F-3AA8-469A-8E3F-1EB617DBFDE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7095CEF-564C-47D8-915B-18A64F775C0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91AAA8-8E6B-4476-8270-C1D6061B888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587C5A5-50BF-48DA-A435-C5973F11254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58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697A16-289E-44ED-A3DB-CFFBDAEF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BD56858-4E68-4226-B14E-8DC368A2E94B}"/>
              </a:ext>
            </a:extLst>
          </p:cNvPr>
          <p:cNvSpPr/>
          <p:nvPr/>
        </p:nvSpPr>
        <p:spPr>
          <a:xfrm>
            <a:off x="624643" y="1161860"/>
            <a:ext cx="4054844" cy="304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7A47B3A-6A25-417B-BDE4-0D0A76928427}"/>
              </a:ext>
            </a:extLst>
          </p:cNvPr>
          <p:cNvSpPr/>
          <p:nvPr/>
        </p:nvSpPr>
        <p:spPr>
          <a:xfrm>
            <a:off x="7319220" y="1157941"/>
            <a:ext cx="4054843" cy="3041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C0A460A-A3C4-4F31-AFFB-BAE466FF2874}"/>
              </a:ext>
            </a:extLst>
          </p:cNvPr>
          <p:cNvSpPr/>
          <p:nvPr/>
        </p:nvSpPr>
        <p:spPr>
          <a:xfrm>
            <a:off x="9080776" y="1717570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18856A7-AB8B-468A-BE2D-51190D3BAA3A}"/>
              </a:ext>
            </a:extLst>
          </p:cNvPr>
          <p:cNvSpPr txBox="1"/>
          <p:nvPr/>
        </p:nvSpPr>
        <p:spPr>
          <a:xfrm>
            <a:off x="630062" y="4352729"/>
            <a:ext cx="3390265" cy="63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.	Com</a:t>
            </a:r>
            <a:r>
              <a:rPr sz="2200" spc="-5" dirty="0">
                <a:latin typeface="Calibri"/>
                <a:cs typeface="Calibri"/>
              </a:rPr>
              <a:t>pu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ti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/ 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n</a:t>
            </a:r>
            <a:r>
              <a:rPr sz="2200" spc="-50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p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60" dirty="0">
                <a:latin typeface="Calibri"/>
                <a:cs typeface="Calibri"/>
              </a:rPr>
              <a:t>x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D7E823A-F0A9-41DC-88DC-7977B8B48F4C}"/>
              </a:ext>
            </a:extLst>
          </p:cNvPr>
          <p:cNvSpPr txBox="1"/>
          <p:nvPr/>
        </p:nvSpPr>
        <p:spPr>
          <a:xfrm>
            <a:off x="7192960" y="4392461"/>
            <a:ext cx="382079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320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24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ts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40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15" dirty="0">
                <a:latin typeface="Calibri"/>
                <a:cs typeface="Calibri"/>
              </a:rPr>
              <a:t>8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3B3668E-0ABA-4721-A69E-90019F0AE108}"/>
              </a:ext>
            </a:extLst>
          </p:cNvPr>
          <p:cNvSpPr/>
          <p:nvPr/>
        </p:nvSpPr>
        <p:spPr>
          <a:xfrm>
            <a:off x="2505421" y="1717570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69" h="308610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D30F967-F983-42B4-98EA-6A73B433EA13}"/>
              </a:ext>
            </a:extLst>
          </p:cNvPr>
          <p:cNvSpPr/>
          <p:nvPr/>
        </p:nvSpPr>
        <p:spPr>
          <a:xfrm>
            <a:off x="5069711" y="2612806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8" y="177800"/>
                </a:lnTo>
                <a:lnTo>
                  <a:pt x="1587178" y="266700"/>
                </a:lnTo>
                <a:lnTo>
                  <a:pt x="1853878" y="133350"/>
                </a:lnTo>
                <a:lnTo>
                  <a:pt x="1764978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8" y="0"/>
                </a:moveTo>
                <a:lnTo>
                  <a:pt x="1587178" y="88900"/>
                </a:lnTo>
                <a:lnTo>
                  <a:pt x="1764978" y="88900"/>
                </a:lnTo>
                <a:lnTo>
                  <a:pt x="1587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6502317-AEB4-410C-A3D3-2D1CA2990C2E}"/>
              </a:ext>
            </a:extLst>
          </p:cNvPr>
          <p:cNvSpPr/>
          <p:nvPr/>
        </p:nvSpPr>
        <p:spPr>
          <a:xfrm>
            <a:off x="8284052" y="192286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46B5B1A-AE5C-4E3D-8446-2E1E9FE20D05}"/>
              </a:ext>
            </a:extLst>
          </p:cNvPr>
          <p:cNvSpPr/>
          <p:nvPr/>
        </p:nvSpPr>
        <p:spPr>
          <a:xfrm>
            <a:off x="1596580" y="192286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69" h="308610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F2F8B6B-619D-42E1-B0DC-C927EF417FA8}"/>
              </a:ext>
            </a:extLst>
          </p:cNvPr>
          <p:cNvSpPr/>
          <p:nvPr/>
        </p:nvSpPr>
        <p:spPr>
          <a:xfrm>
            <a:off x="11073548" y="1175490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09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89D1C47-5FAA-4CBE-A279-A5331C8A7361}"/>
              </a:ext>
            </a:extLst>
          </p:cNvPr>
          <p:cNvSpPr/>
          <p:nvPr/>
        </p:nvSpPr>
        <p:spPr>
          <a:xfrm>
            <a:off x="4380797" y="1175490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09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27AF0F4-2A4A-47F6-93D4-116E9703B0E8}"/>
              </a:ext>
            </a:extLst>
          </p:cNvPr>
          <p:cNvSpPr txBox="1"/>
          <p:nvPr/>
        </p:nvSpPr>
        <p:spPr>
          <a:xfrm>
            <a:off x="5067871" y="1177585"/>
            <a:ext cx="1954530" cy="2550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10" dirty="0">
                <a:solidFill>
                  <a:srgbClr val="FFC000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C000"/>
                </a:solidFill>
                <a:latin typeface="Calibri"/>
                <a:cs typeface="Calibri"/>
              </a:rPr>
              <a:t>k</a:t>
            </a:r>
            <a:r>
              <a:rPr sz="2400" spc="-1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d</a:t>
            </a:r>
            <a:r>
              <a:rPr sz="2400" spc="-40" dirty="0">
                <a:solidFill>
                  <a:srgbClr val="FFC000"/>
                </a:solidFill>
                <a:latin typeface="Calibri"/>
                <a:cs typeface="Calibri"/>
              </a:rPr>
              <a:t>g</a:t>
            </a:r>
            <a:r>
              <a:rPr sz="2400" spc="-1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065" marR="5080" algn="ctr">
              <a:lnSpc>
                <a:spcPct val="100699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St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nal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246379" marR="330200" algn="ctr">
              <a:lnSpc>
                <a:spcPct val="100699"/>
              </a:lnSpc>
            </a:pP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all d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A4B88B7-BA9F-4D13-BE48-B865EE5D7265}"/>
              </a:ext>
            </a:extLst>
          </p:cNvPr>
          <p:cNvSpPr txBox="1"/>
          <p:nvPr/>
        </p:nvSpPr>
        <p:spPr>
          <a:xfrm>
            <a:off x="630062" y="5021660"/>
            <a:ext cx="3900170" cy="1343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5"/>
              </a:lnSpc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2</a:t>
            </a:r>
            <a:r>
              <a:rPr sz="2200" dirty="0">
                <a:latin typeface="Calibri"/>
                <a:cs typeface="Calibri"/>
              </a:rPr>
              <a:t>.	</a:t>
            </a:r>
            <a:r>
              <a:rPr sz="2200" spc="-5" dirty="0">
                <a:latin typeface="Calibri"/>
                <a:cs typeface="Calibri"/>
              </a:rPr>
              <a:t>Di</a:t>
            </a:r>
            <a:r>
              <a:rPr sz="2200" spc="-10" dirty="0">
                <a:latin typeface="Calibri"/>
                <a:cs typeface="Calibri"/>
              </a:rPr>
              <a:t>v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5" dirty="0">
                <a:latin typeface="Calibri"/>
                <a:cs typeface="Calibri"/>
              </a:rPr>
              <a:t>m</a:t>
            </a:r>
            <a:r>
              <a:rPr sz="2200" spc="-20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8x</a:t>
            </a:r>
            <a:r>
              <a:rPr sz="2200" spc="-15" dirty="0">
                <a:latin typeface="Calibri"/>
                <a:cs typeface="Calibri"/>
              </a:rPr>
              <a:t>8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eg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s</a:t>
            </a:r>
          </a:p>
          <a:p>
            <a:pPr marL="469900" indent="-457200">
              <a:lnSpc>
                <a:spcPts val="2635"/>
              </a:lnSpc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3</a:t>
            </a:r>
            <a:r>
              <a:rPr sz="2200" dirty="0">
                <a:latin typeface="Calibri"/>
                <a:cs typeface="Calibri"/>
              </a:rPr>
              <a:t>.	</a:t>
            </a:r>
            <a:r>
              <a:rPr sz="2200" spc="5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ithi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ac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om</a:t>
            </a:r>
            <a:r>
              <a:rPr sz="2200" spc="-10" dirty="0">
                <a:latin typeface="Calibri"/>
                <a:cs typeface="Calibri"/>
              </a:rPr>
              <a:t>pu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</a:p>
          <a:p>
            <a:pPr marL="469900" marR="18796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6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20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ec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ns </a:t>
            </a:r>
            <a:r>
              <a:rPr sz="2200" spc="-35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ei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25" dirty="0">
                <a:latin typeface="Calibri"/>
                <a:cs typeface="Calibri"/>
              </a:rPr>
              <a:t>h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b</a:t>
            </a:r>
            <a:r>
              <a:rPr sz="2200" spc="-10" dirty="0">
                <a:latin typeface="Calibri"/>
                <a:cs typeface="Calibri"/>
              </a:rPr>
              <a:t>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ed</a:t>
            </a:r>
            <a:r>
              <a:rPr sz="2200" spc="-30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en</a:t>
            </a:r>
            <a:r>
              <a:rPr sz="2200" spc="-50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5CBF296-2DB4-4885-B211-F32350DFB4C6}"/>
              </a:ext>
            </a:extLst>
          </p:cNvPr>
          <p:cNvSpPr txBox="1"/>
          <p:nvPr/>
        </p:nvSpPr>
        <p:spPr>
          <a:xfrm>
            <a:off x="7192960" y="5150228"/>
            <a:ext cx="47967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52450">
              <a:lnSpc>
                <a:spcPts val="2970"/>
              </a:lnSpc>
            </a:pP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or 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30</a:t>
            </a:r>
            <a:r>
              <a:rPr sz="2500" spc="-10" dirty="0">
                <a:latin typeface="Calibri"/>
                <a:cs typeface="Calibri"/>
              </a:rPr>
              <a:t>*</a:t>
            </a:r>
            <a:r>
              <a:rPr sz="2500" spc="-20" dirty="0">
                <a:latin typeface="Calibri"/>
                <a:cs typeface="Calibri"/>
              </a:rPr>
              <a:t>40</a:t>
            </a:r>
            <a:r>
              <a:rPr sz="2500" spc="-10" dirty="0">
                <a:latin typeface="Calibri"/>
                <a:cs typeface="Calibri"/>
              </a:rPr>
              <a:t>*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10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20" dirty="0">
                <a:latin typeface="Calibri"/>
                <a:cs typeface="Calibri"/>
              </a:rPr>
              <a:t>80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spc="-20" dirty="0">
                <a:latin typeface="Calibri"/>
                <a:cs typeface="Calibri"/>
              </a:rPr>
              <a:t>b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  <a:p>
            <a:pPr marL="686435">
              <a:lnSpc>
                <a:spcPct val="100000"/>
              </a:lnSpc>
              <a:spcBef>
                <a:spcPts val="1345"/>
              </a:spcBef>
            </a:pPr>
            <a:r>
              <a:rPr sz="900" spc="5" dirty="0">
                <a:latin typeface="Calibri"/>
                <a:cs typeface="Calibri"/>
              </a:rPr>
              <a:t>Lowe,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“Obje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 re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ognitio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fro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lo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al s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le</a:t>
            </a:r>
            <a:r>
              <a:rPr sz="900" spc="5" dirty="0">
                <a:latin typeface="Calibri"/>
                <a:cs typeface="Calibri"/>
              </a:rPr>
              <a:t>-in</a:t>
            </a:r>
            <a:r>
              <a:rPr sz="900" spc="10" dirty="0">
                <a:latin typeface="Calibri"/>
                <a:cs typeface="Calibri"/>
              </a:rPr>
              <a:t>var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nt fe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tures”,</a:t>
            </a:r>
            <a:r>
              <a:rPr sz="900" spc="10" dirty="0">
                <a:latin typeface="Calibri"/>
                <a:cs typeface="Calibri"/>
              </a:rPr>
              <a:t> ICCV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  <a:p>
            <a:pPr marL="686435">
              <a:lnSpc>
                <a:spcPct val="100000"/>
              </a:lnSpc>
              <a:spcBef>
                <a:spcPts val="50"/>
              </a:spcBef>
            </a:pPr>
            <a:r>
              <a:rPr sz="900" spc="10" dirty="0">
                <a:latin typeface="Calibri"/>
                <a:cs typeface="Calibri"/>
              </a:rPr>
              <a:t>Da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al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Triggs,</a:t>
            </a:r>
            <a:r>
              <a:rPr sz="900" spc="10" dirty="0">
                <a:latin typeface="Calibri"/>
                <a:cs typeface="Calibri"/>
              </a:rPr>
              <a:t> "</a:t>
            </a:r>
            <a:r>
              <a:rPr sz="900" spc="2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istogr</a:t>
            </a:r>
            <a:r>
              <a:rPr sz="900" spc="15" dirty="0">
                <a:latin typeface="Calibri"/>
                <a:cs typeface="Calibri"/>
              </a:rPr>
              <a:t>ams</a:t>
            </a:r>
            <a:r>
              <a:rPr sz="900" spc="5" dirty="0">
                <a:latin typeface="Calibri"/>
                <a:cs typeface="Calibri"/>
              </a:rPr>
              <a:t> of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oriente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gr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dient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 for hu</a:t>
            </a:r>
            <a:r>
              <a:rPr sz="900" spc="15" dirty="0">
                <a:latin typeface="Calibri"/>
                <a:cs typeface="Calibri"/>
              </a:rPr>
              <a:t>man</a:t>
            </a:r>
            <a:r>
              <a:rPr sz="900" spc="5" dirty="0">
                <a:latin typeface="Calibri"/>
                <a:cs typeface="Calibri"/>
              </a:rPr>
              <a:t> dete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tion," </a:t>
            </a:r>
            <a:r>
              <a:rPr sz="900" spc="10" dirty="0">
                <a:latin typeface="Calibri"/>
                <a:cs typeface="Calibri"/>
              </a:rPr>
              <a:t>CV</a:t>
            </a:r>
            <a:r>
              <a:rPr sz="900" spc="15" dirty="0">
                <a:latin typeface="Calibri"/>
                <a:cs typeface="Calibri"/>
              </a:rPr>
              <a:t>P</a:t>
            </a:r>
            <a:r>
              <a:rPr sz="900" spc="10" dirty="0">
                <a:latin typeface="Calibri"/>
                <a:cs typeface="Calibri"/>
              </a:rPr>
              <a:t>R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2005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F710AC04-93B3-4264-AD30-C2D22BB42C58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7480">
              <a:lnSpc>
                <a:spcPct val="100000"/>
              </a:lnSpc>
            </a:pPr>
            <a:r>
              <a:rPr lang="en-US" sz="4000" spc="-30" dirty="0">
                <a:solidFill>
                  <a:schemeClr val="tx1"/>
                </a:solidFill>
              </a:rPr>
              <a:t>Im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ge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0" dirty="0">
                <a:solidFill>
                  <a:schemeClr val="tx1"/>
                </a:solidFill>
              </a:rPr>
              <a:t>F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55" dirty="0">
                <a:solidFill>
                  <a:schemeClr val="tx1"/>
                </a:solidFill>
              </a:rPr>
              <a:t>a</a:t>
            </a:r>
            <a:r>
              <a:rPr lang="en-US" sz="4000" spc="-25" dirty="0">
                <a:solidFill>
                  <a:schemeClr val="tx1"/>
                </a:solidFill>
              </a:rPr>
              <a:t>tu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s: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H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55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m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15" dirty="0">
                <a:solidFill>
                  <a:schemeClr val="tx1"/>
                </a:solidFill>
              </a:rPr>
              <a:t>f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10" dirty="0">
                <a:solidFill>
                  <a:schemeClr val="tx1"/>
                </a:solidFill>
              </a:rPr>
              <a:t>O</a:t>
            </a:r>
            <a:r>
              <a:rPr lang="en-US" sz="4000" spc="-20" dirty="0">
                <a:solidFill>
                  <a:schemeClr val="tx1"/>
                </a:solidFill>
              </a:rPr>
              <a:t>r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ed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G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30" dirty="0">
                <a:solidFill>
                  <a:schemeClr val="tx1"/>
                </a:solidFill>
              </a:rPr>
              <a:t>d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65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ts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0" dirty="0">
                <a:solidFill>
                  <a:schemeClr val="tx1"/>
                </a:solidFill>
              </a:rPr>
              <a:t>(</a:t>
            </a:r>
            <a:r>
              <a:rPr lang="en-US" sz="4000" spc="-5" dirty="0" err="1">
                <a:solidFill>
                  <a:schemeClr val="tx1"/>
                </a:solidFill>
              </a:rPr>
              <a:t>H</a:t>
            </a:r>
            <a:r>
              <a:rPr lang="en-US" sz="4000" dirty="0" err="1">
                <a:solidFill>
                  <a:schemeClr val="tx1"/>
                </a:solidFill>
              </a:rPr>
              <a:t>oG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93601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5393A46-FEC1-4EA7-8C89-F9F30CE2FC0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3AA287A-81A9-4B1D-BCD5-17612F28D5C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587D609-D9E8-4471-A9A2-05C1E7F73FC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F4915EA-FFBF-42D4-9D20-24419AEB159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306178E-A8C8-40BC-BF18-79F4468F61B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4758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75A68EE-F34C-49FC-B226-AE0DA66860F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D4F1A6A-11B6-47D3-94D8-29F1C15BBC4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9C0B119-BC8C-4475-9E28-DE7ADA2EE61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E298570-D4F1-498E-9249-81A4E7D8AE3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B95F50E-D150-477B-9A12-3FD6E9E12E6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1602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07EF3A9-0D15-44AF-82E4-DFD83C97A25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E876FEF-516D-41AB-934A-35093D16E1F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9065D2C-AFF8-4987-9C80-5F6092726F7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8EB819F-3934-4701-9162-4AA3FC14076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5775B5D-DB36-4C99-9B58-E7727A961FF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7466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F38198-B802-4F2D-9C4D-2AF5FE19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87DD821-5F66-4959-BBE6-5BA205C683D9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/>
              <a:t>Neu</a:t>
            </a:r>
            <a:r>
              <a:rPr lang="en-US" spc="-100"/>
              <a:t>r</a:t>
            </a:r>
            <a:r>
              <a:rPr lang="en-US" spc="-15"/>
              <a:t>al</a:t>
            </a:r>
            <a:r>
              <a:rPr lang="en-US" spc="-5"/>
              <a:t> N</a:t>
            </a:r>
            <a:r>
              <a:rPr lang="en-US" spc="-20"/>
              <a:t>e</a:t>
            </a:r>
            <a:r>
              <a:rPr lang="en-US" spc="-15"/>
              <a:t>t</a:t>
            </a:r>
            <a:r>
              <a:rPr lang="en-US" spc="-10"/>
              <a:t> </a:t>
            </a:r>
            <a:r>
              <a:rPr lang="en-US" spc="-15"/>
              <a:t>in </a:t>
            </a:r>
            <a:r>
              <a:rPr lang="en-US" spc="-10"/>
              <a:t>&lt;</a:t>
            </a:r>
            <a:r>
              <a:rPr lang="en-US" spc="-30"/>
              <a:t>2</a:t>
            </a:r>
            <a:r>
              <a:rPr lang="en-US" spc="-25"/>
              <a:t>0</a:t>
            </a:r>
            <a:r>
              <a:rPr lang="en-US" spc="-10"/>
              <a:t> li</a:t>
            </a:r>
            <a:r>
              <a:rPr lang="en-US" spc="-30"/>
              <a:t>ne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18BE8AF-8BA1-4C3A-92EC-7CDAE0E0CE95}"/>
              </a:ext>
            </a:extLst>
          </p:cNvPr>
          <p:cNvSpPr/>
          <p:nvPr/>
        </p:nvSpPr>
        <p:spPr>
          <a:xfrm>
            <a:off x="699304" y="1875099"/>
            <a:ext cx="4897817" cy="3354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06391EA-C7B7-4B56-9E63-EE62293A69A5}"/>
              </a:ext>
            </a:extLst>
          </p:cNvPr>
          <p:cNvSpPr/>
          <p:nvPr/>
        </p:nvSpPr>
        <p:spPr>
          <a:xfrm>
            <a:off x="6335487" y="208602"/>
            <a:ext cx="5849072" cy="5836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0418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1B1C7F-E6B2-431C-ACE2-B1BD2410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74C8BB1-A889-4F3B-911C-B4562F8B5AA8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/>
              <a:t>Neu</a:t>
            </a:r>
            <a:r>
              <a:rPr lang="en-US" spc="-100"/>
              <a:t>r</a:t>
            </a:r>
            <a:r>
              <a:rPr lang="en-US" spc="-15"/>
              <a:t>al</a:t>
            </a:r>
            <a:r>
              <a:rPr lang="en-US" spc="-5"/>
              <a:t> N</a:t>
            </a:r>
            <a:r>
              <a:rPr lang="en-US" spc="-20"/>
              <a:t>e</a:t>
            </a:r>
            <a:r>
              <a:rPr lang="en-US" spc="-15"/>
              <a:t>t</a:t>
            </a:r>
            <a:r>
              <a:rPr lang="en-US" spc="-10"/>
              <a:t> </a:t>
            </a:r>
            <a:r>
              <a:rPr lang="en-US" spc="-15"/>
              <a:t>in </a:t>
            </a:r>
            <a:r>
              <a:rPr lang="en-US" spc="-10"/>
              <a:t>&lt;</a:t>
            </a:r>
            <a:r>
              <a:rPr lang="en-US" spc="-30"/>
              <a:t>2</a:t>
            </a:r>
            <a:r>
              <a:rPr lang="en-US" spc="-25"/>
              <a:t>0</a:t>
            </a:r>
            <a:r>
              <a:rPr lang="en-US" spc="-10"/>
              <a:t> li</a:t>
            </a:r>
            <a:r>
              <a:rPr lang="en-US" spc="-30"/>
              <a:t>ne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F6ED3E0-2AEF-41E7-9E3C-B6071950763D}"/>
              </a:ext>
            </a:extLst>
          </p:cNvPr>
          <p:cNvSpPr/>
          <p:nvPr/>
        </p:nvSpPr>
        <p:spPr>
          <a:xfrm>
            <a:off x="205186" y="2196045"/>
            <a:ext cx="3398394" cy="2327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006DFDD-3858-4D68-AD1C-1BEAEA75260D}"/>
              </a:ext>
            </a:extLst>
          </p:cNvPr>
          <p:cNvSpPr/>
          <p:nvPr/>
        </p:nvSpPr>
        <p:spPr>
          <a:xfrm>
            <a:off x="5860797" y="1312849"/>
            <a:ext cx="368935" cy="1060450"/>
          </a:xfrm>
          <a:custGeom>
            <a:avLst/>
            <a:gdLst/>
            <a:ahLst/>
            <a:cxnLst/>
            <a:rect l="l" t="t" r="r" b="b"/>
            <a:pathLst>
              <a:path w="368935" h="1060450">
                <a:moveTo>
                  <a:pt x="368450" y="1059960"/>
                </a:moveTo>
                <a:lnTo>
                  <a:pt x="316733" y="1055463"/>
                </a:lnTo>
                <a:lnTo>
                  <a:pt x="270699" y="1042823"/>
                </a:lnTo>
                <a:lnTo>
                  <a:pt x="232433" y="1023312"/>
                </a:lnTo>
                <a:lnTo>
                  <a:pt x="197098" y="988813"/>
                </a:lnTo>
                <a:lnTo>
                  <a:pt x="184219" y="947383"/>
                </a:lnTo>
                <a:lnTo>
                  <a:pt x="184220" y="642562"/>
                </a:lnTo>
                <a:lnTo>
                  <a:pt x="183377" y="631720"/>
                </a:lnTo>
                <a:lnTo>
                  <a:pt x="164424" y="591739"/>
                </a:lnTo>
                <a:lnTo>
                  <a:pt x="124250" y="559443"/>
                </a:lnTo>
                <a:lnTo>
                  <a:pt x="83165" y="542079"/>
                </a:lnTo>
                <a:lnTo>
                  <a:pt x="35006" y="532011"/>
                </a:lnTo>
                <a:lnTo>
                  <a:pt x="0" y="529980"/>
                </a:lnTo>
                <a:lnTo>
                  <a:pt x="17741" y="529464"/>
                </a:lnTo>
                <a:lnTo>
                  <a:pt x="67793" y="522111"/>
                </a:lnTo>
                <a:lnTo>
                  <a:pt x="111468" y="507038"/>
                </a:lnTo>
                <a:lnTo>
                  <a:pt x="146680" y="485519"/>
                </a:lnTo>
                <a:lnTo>
                  <a:pt x="176862" y="449001"/>
                </a:lnTo>
                <a:lnTo>
                  <a:pt x="184220" y="112582"/>
                </a:lnTo>
                <a:lnTo>
                  <a:pt x="185064" y="101740"/>
                </a:lnTo>
                <a:lnTo>
                  <a:pt x="204016" y="61759"/>
                </a:lnTo>
                <a:lnTo>
                  <a:pt x="244191" y="29463"/>
                </a:lnTo>
                <a:lnTo>
                  <a:pt x="285276" y="12099"/>
                </a:lnTo>
                <a:lnTo>
                  <a:pt x="333435" y="2031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C3676F1-5C24-4714-95EF-D5679F92348C}"/>
              </a:ext>
            </a:extLst>
          </p:cNvPr>
          <p:cNvSpPr txBox="1"/>
          <p:nvPr/>
        </p:nvSpPr>
        <p:spPr>
          <a:xfrm>
            <a:off x="3869585" y="1560104"/>
            <a:ext cx="174371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44706D9-DB77-4303-A1FD-291FED2719B1}"/>
              </a:ext>
            </a:extLst>
          </p:cNvPr>
          <p:cNvSpPr/>
          <p:nvPr/>
        </p:nvSpPr>
        <p:spPr>
          <a:xfrm>
            <a:off x="6335487" y="208602"/>
            <a:ext cx="5849072" cy="5836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748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9D122E-8F78-473E-9745-471D2CC1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BFC9DEC-C20B-444F-B92E-2A210A746660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/>
              <a:t>Neu</a:t>
            </a:r>
            <a:r>
              <a:rPr lang="en-US" spc="-100"/>
              <a:t>r</a:t>
            </a:r>
            <a:r>
              <a:rPr lang="en-US" spc="-15"/>
              <a:t>al</a:t>
            </a:r>
            <a:r>
              <a:rPr lang="en-US" spc="-5"/>
              <a:t> N</a:t>
            </a:r>
            <a:r>
              <a:rPr lang="en-US" spc="-20"/>
              <a:t>e</a:t>
            </a:r>
            <a:r>
              <a:rPr lang="en-US" spc="-15"/>
              <a:t>t</a:t>
            </a:r>
            <a:r>
              <a:rPr lang="en-US" spc="-10"/>
              <a:t> </a:t>
            </a:r>
            <a:r>
              <a:rPr lang="en-US" spc="-15"/>
              <a:t>in </a:t>
            </a:r>
            <a:r>
              <a:rPr lang="en-US" spc="-10"/>
              <a:t>&lt;</a:t>
            </a:r>
            <a:r>
              <a:rPr lang="en-US" spc="-30"/>
              <a:t>2</a:t>
            </a:r>
            <a:r>
              <a:rPr lang="en-US" spc="-25"/>
              <a:t>0</a:t>
            </a:r>
            <a:r>
              <a:rPr lang="en-US" spc="-10"/>
              <a:t> li</a:t>
            </a:r>
            <a:r>
              <a:rPr lang="en-US" spc="-30"/>
              <a:t>ne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937A2B9-D79C-471D-85FE-B3A9853B701A}"/>
              </a:ext>
            </a:extLst>
          </p:cNvPr>
          <p:cNvSpPr/>
          <p:nvPr/>
        </p:nvSpPr>
        <p:spPr>
          <a:xfrm>
            <a:off x="205186" y="2196045"/>
            <a:ext cx="3398394" cy="2327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3BA2B39-38CD-4592-A6DB-3826E5B8BAFD}"/>
              </a:ext>
            </a:extLst>
          </p:cNvPr>
          <p:cNvSpPr/>
          <p:nvPr/>
        </p:nvSpPr>
        <p:spPr>
          <a:xfrm>
            <a:off x="5860797" y="1312849"/>
            <a:ext cx="368935" cy="1060450"/>
          </a:xfrm>
          <a:custGeom>
            <a:avLst/>
            <a:gdLst/>
            <a:ahLst/>
            <a:cxnLst/>
            <a:rect l="l" t="t" r="r" b="b"/>
            <a:pathLst>
              <a:path w="368935" h="1060450">
                <a:moveTo>
                  <a:pt x="368450" y="1059960"/>
                </a:moveTo>
                <a:lnTo>
                  <a:pt x="316733" y="1055463"/>
                </a:lnTo>
                <a:lnTo>
                  <a:pt x="270699" y="1042823"/>
                </a:lnTo>
                <a:lnTo>
                  <a:pt x="232433" y="1023312"/>
                </a:lnTo>
                <a:lnTo>
                  <a:pt x="197098" y="988813"/>
                </a:lnTo>
                <a:lnTo>
                  <a:pt x="184219" y="947383"/>
                </a:lnTo>
                <a:lnTo>
                  <a:pt x="184220" y="642562"/>
                </a:lnTo>
                <a:lnTo>
                  <a:pt x="183377" y="631720"/>
                </a:lnTo>
                <a:lnTo>
                  <a:pt x="164424" y="591739"/>
                </a:lnTo>
                <a:lnTo>
                  <a:pt x="124250" y="559443"/>
                </a:lnTo>
                <a:lnTo>
                  <a:pt x="83165" y="542079"/>
                </a:lnTo>
                <a:lnTo>
                  <a:pt x="35006" y="532011"/>
                </a:lnTo>
                <a:lnTo>
                  <a:pt x="0" y="529980"/>
                </a:lnTo>
                <a:lnTo>
                  <a:pt x="17741" y="529464"/>
                </a:lnTo>
                <a:lnTo>
                  <a:pt x="67793" y="522111"/>
                </a:lnTo>
                <a:lnTo>
                  <a:pt x="111468" y="507038"/>
                </a:lnTo>
                <a:lnTo>
                  <a:pt x="146680" y="485519"/>
                </a:lnTo>
                <a:lnTo>
                  <a:pt x="176862" y="449001"/>
                </a:lnTo>
                <a:lnTo>
                  <a:pt x="184220" y="112582"/>
                </a:lnTo>
                <a:lnTo>
                  <a:pt x="185064" y="101740"/>
                </a:lnTo>
                <a:lnTo>
                  <a:pt x="204016" y="61759"/>
                </a:lnTo>
                <a:lnTo>
                  <a:pt x="244191" y="29463"/>
                </a:lnTo>
                <a:lnTo>
                  <a:pt x="285276" y="12099"/>
                </a:lnTo>
                <a:lnTo>
                  <a:pt x="333435" y="2031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078764C-F7E6-43EF-BA02-233BE4B792F6}"/>
              </a:ext>
            </a:extLst>
          </p:cNvPr>
          <p:cNvSpPr txBox="1"/>
          <p:nvPr/>
        </p:nvSpPr>
        <p:spPr>
          <a:xfrm>
            <a:off x="3869585" y="1560104"/>
            <a:ext cx="174371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6C900B4-9811-4D01-9268-056A07A910B8}"/>
              </a:ext>
            </a:extLst>
          </p:cNvPr>
          <p:cNvSpPr/>
          <p:nvPr/>
        </p:nvSpPr>
        <p:spPr>
          <a:xfrm>
            <a:off x="5860796" y="2787864"/>
            <a:ext cx="368935" cy="1078230"/>
          </a:xfrm>
          <a:custGeom>
            <a:avLst/>
            <a:gdLst/>
            <a:ahLst/>
            <a:cxnLst/>
            <a:rect l="l" t="t" r="r" b="b"/>
            <a:pathLst>
              <a:path w="368935" h="1078229">
                <a:moveTo>
                  <a:pt x="368450" y="1078079"/>
                </a:moveTo>
                <a:lnTo>
                  <a:pt x="316732" y="1073582"/>
                </a:lnTo>
                <a:lnTo>
                  <a:pt x="270698" y="1060942"/>
                </a:lnTo>
                <a:lnTo>
                  <a:pt x="232433" y="1041431"/>
                </a:lnTo>
                <a:lnTo>
                  <a:pt x="197098" y="1006932"/>
                </a:lnTo>
                <a:lnTo>
                  <a:pt x="184219" y="965502"/>
                </a:lnTo>
                <a:lnTo>
                  <a:pt x="184220" y="651622"/>
                </a:lnTo>
                <a:lnTo>
                  <a:pt x="183377" y="640780"/>
                </a:lnTo>
                <a:lnTo>
                  <a:pt x="164424" y="600799"/>
                </a:lnTo>
                <a:lnTo>
                  <a:pt x="124250" y="568502"/>
                </a:lnTo>
                <a:lnTo>
                  <a:pt x="83165" y="551139"/>
                </a:lnTo>
                <a:lnTo>
                  <a:pt x="35006" y="541070"/>
                </a:lnTo>
                <a:lnTo>
                  <a:pt x="0" y="539039"/>
                </a:lnTo>
                <a:lnTo>
                  <a:pt x="17741" y="538524"/>
                </a:lnTo>
                <a:lnTo>
                  <a:pt x="67793" y="531170"/>
                </a:lnTo>
                <a:lnTo>
                  <a:pt x="111468" y="516097"/>
                </a:lnTo>
                <a:lnTo>
                  <a:pt x="146680" y="494578"/>
                </a:lnTo>
                <a:lnTo>
                  <a:pt x="176862" y="458061"/>
                </a:lnTo>
                <a:lnTo>
                  <a:pt x="184220" y="112582"/>
                </a:lnTo>
                <a:lnTo>
                  <a:pt x="185063" y="101740"/>
                </a:lnTo>
                <a:lnTo>
                  <a:pt x="204016" y="61759"/>
                </a:lnTo>
                <a:lnTo>
                  <a:pt x="244190" y="29463"/>
                </a:lnTo>
                <a:lnTo>
                  <a:pt x="285275" y="12099"/>
                </a:lnTo>
                <a:lnTo>
                  <a:pt x="333434" y="2031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5DFAA7F-5B7A-4453-A02E-2D2CBF3724F5}"/>
              </a:ext>
            </a:extLst>
          </p:cNvPr>
          <p:cNvSpPr/>
          <p:nvPr/>
        </p:nvSpPr>
        <p:spPr>
          <a:xfrm>
            <a:off x="6335487" y="208602"/>
            <a:ext cx="5849072" cy="5836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A8B15EE-E030-49B4-BF9D-231C217993D8}"/>
              </a:ext>
            </a:extLst>
          </p:cNvPr>
          <p:cNvSpPr txBox="1"/>
          <p:nvPr/>
        </p:nvSpPr>
        <p:spPr>
          <a:xfrm>
            <a:off x="3869585" y="2935851"/>
            <a:ext cx="184277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1800" dirty="0">
                <a:latin typeface="Calibri"/>
                <a:cs typeface="Calibri"/>
              </a:rPr>
              <a:t>Co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 (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40" dirty="0">
                <a:latin typeface="Calibri"/>
                <a:cs typeface="Calibri"/>
              </a:rPr>
              <a:t>v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00817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907E6D-BB36-4CDD-9E92-321DE518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761BFF9-52CF-486F-921D-A8ADDBE55ACC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/>
              <a:t>Neu</a:t>
            </a:r>
            <a:r>
              <a:rPr lang="en-US" spc="-100"/>
              <a:t>r</a:t>
            </a:r>
            <a:r>
              <a:rPr lang="en-US" spc="-15"/>
              <a:t>al</a:t>
            </a:r>
            <a:r>
              <a:rPr lang="en-US" spc="-5"/>
              <a:t> N</a:t>
            </a:r>
            <a:r>
              <a:rPr lang="en-US" spc="-20"/>
              <a:t>e</a:t>
            </a:r>
            <a:r>
              <a:rPr lang="en-US" spc="-15"/>
              <a:t>t</a:t>
            </a:r>
            <a:r>
              <a:rPr lang="en-US" spc="-10"/>
              <a:t> </a:t>
            </a:r>
            <a:r>
              <a:rPr lang="en-US" spc="-15"/>
              <a:t>in </a:t>
            </a:r>
            <a:r>
              <a:rPr lang="en-US" spc="-10"/>
              <a:t>&lt;</a:t>
            </a:r>
            <a:r>
              <a:rPr lang="en-US" spc="-30"/>
              <a:t>2</a:t>
            </a:r>
            <a:r>
              <a:rPr lang="en-US" spc="-25"/>
              <a:t>0</a:t>
            </a:r>
            <a:r>
              <a:rPr lang="en-US" spc="-10"/>
              <a:t> li</a:t>
            </a:r>
            <a:r>
              <a:rPr lang="en-US" spc="-30"/>
              <a:t>ne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B66CFA3-4D34-4863-B732-EE9DC8B01785}"/>
              </a:ext>
            </a:extLst>
          </p:cNvPr>
          <p:cNvSpPr/>
          <p:nvPr/>
        </p:nvSpPr>
        <p:spPr>
          <a:xfrm>
            <a:off x="205186" y="2196045"/>
            <a:ext cx="3398394" cy="2327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0180BE5-D670-4018-A851-06B77C949FEA}"/>
              </a:ext>
            </a:extLst>
          </p:cNvPr>
          <p:cNvSpPr/>
          <p:nvPr/>
        </p:nvSpPr>
        <p:spPr>
          <a:xfrm>
            <a:off x="5860797" y="1312849"/>
            <a:ext cx="368935" cy="1060450"/>
          </a:xfrm>
          <a:custGeom>
            <a:avLst/>
            <a:gdLst/>
            <a:ahLst/>
            <a:cxnLst/>
            <a:rect l="l" t="t" r="r" b="b"/>
            <a:pathLst>
              <a:path w="368935" h="1060450">
                <a:moveTo>
                  <a:pt x="368450" y="1059960"/>
                </a:moveTo>
                <a:lnTo>
                  <a:pt x="316733" y="1055463"/>
                </a:lnTo>
                <a:lnTo>
                  <a:pt x="270699" y="1042823"/>
                </a:lnTo>
                <a:lnTo>
                  <a:pt x="232433" y="1023312"/>
                </a:lnTo>
                <a:lnTo>
                  <a:pt x="197098" y="988813"/>
                </a:lnTo>
                <a:lnTo>
                  <a:pt x="184219" y="947383"/>
                </a:lnTo>
                <a:lnTo>
                  <a:pt x="184220" y="642562"/>
                </a:lnTo>
                <a:lnTo>
                  <a:pt x="183377" y="631720"/>
                </a:lnTo>
                <a:lnTo>
                  <a:pt x="164424" y="591739"/>
                </a:lnTo>
                <a:lnTo>
                  <a:pt x="124250" y="559443"/>
                </a:lnTo>
                <a:lnTo>
                  <a:pt x="83165" y="542079"/>
                </a:lnTo>
                <a:lnTo>
                  <a:pt x="35006" y="532011"/>
                </a:lnTo>
                <a:lnTo>
                  <a:pt x="0" y="529980"/>
                </a:lnTo>
                <a:lnTo>
                  <a:pt x="17741" y="529464"/>
                </a:lnTo>
                <a:lnTo>
                  <a:pt x="67793" y="522111"/>
                </a:lnTo>
                <a:lnTo>
                  <a:pt x="111468" y="507038"/>
                </a:lnTo>
                <a:lnTo>
                  <a:pt x="146680" y="485519"/>
                </a:lnTo>
                <a:lnTo>
                  <a:pt x="176862" y="449001"/>
                </a:lnTo>
                <a:lnTo>
                  <a:pt x="184220" y="112582"/>
                </a:lnTo>
                <a:lnTo>
                  <a:pt x="185064" y="101740"/>
                </a:lnTo>
                <a:lnTo>
                  <a:pt x="204016" y="61759"/>
                </a:lnTo>
                <a:lnTo>
                  <a:pt x="244191" y="29463"/>
                </a:lnTo>
                <a:lnTo>
                  <a:pt x="285276" y="12099"/>
                </a:lnTo>
                <a:lnTo>
                  <a:pt x="333435" y="2031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C394E91-1830-4ECD-8D78-498B49DD7E38}"/>
              </a:ext>
            </a:extLst>
          </p:cNvPr>
          <p:cNvSpPr txBox="1"/>
          <p:nvPr/>
        </p:nvSpPr>
        <p:spPr>
          <a:xfrm>
            <a:off x="3869585" y="1560104"/>
            <a:ext cx="174371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E2F8E3D-4BDE-4D1B-B202-78171C60CF66}"/>
              </a:ext>
            </a:extLst>
          </p:cNvPr>
          <p:cNvSpPr/>
          <p:nvPr/>
        </p:nvSpPr>
        <p:spPr>
          <a:xfrm>
            <a:off x="5860796" y="2787864"/>
            <a:ext cx="368935" cy="1078230"/>
          </a:xfrm>
          <a:custGeom>
            <a:avLst/>
            <a:gdLst/>
            <a:ahLst/>
            <a:cxnLst/>
            <a:rect l="l" t="t" r="r" b="b"/>
            <a:pathLst>
              <a:path w="368935" h="1078229">
                <a:moveTo>
                  <a:pt x="368450" y="1078079"/>
                </a:moveTo>
                <a:lnTo>
                  <a:pt x="316732" y="1073582"/>
                </a:lnTo>
                <a:lnTo>
                  <a:pt x="270698" y="1060942"/>
                </a:lnTo>
                <a:lnTo>
                  <a:pt x="232433" y="1041431"/>
                </a:lnTo>
                <a:lnTo>
                  <a:pt x="197098" y="1006932"/>
                </a:lnTo>
                <a:lnTo>
                  <a:pt x="184219" y="965502"/>
                </a:lnTo>
                <a:lnTo>
                  <a:pt x="184220" y="651622"/>
                </a:lnTo>
                <a:lnTo>
                  <a:pt x="183377" y="640780"/>
                </a:lnTo>
                <a:lnTo>
                  <a:pt x="164424" y="600799"/>
                </a:lnTo>
                <a:lnTo>
                  <a:pt x="124250" y="568502"/>
                </a:lnTo>
                <a:lnTo>
                  <a:pt x="83165" y="551139"/>
                </a:lnTo>
                <a:lnTo>
                  <a:pt x="35006" y="541070"/>
                </a:lnTo>
                <a:lnTo>
                  <a:pt x="0" y="539039"/>
                </a:lnTo>
                <a:lnTo>
                  <a:pt x="17741" y="538524"/>
                </a:lnTo>
                <a:lnTo>
                  <a:pt x="67793" y="531170"/>
                </a:lnTo>
                <a:lnTo>
                  <a:pt x="111468" y="516097"/>
                </a:lnTo>
                <a:lnTo>
                  <a:pt x="146680" y="494578"/>
                </a:lnTo>
                <a:lnTo>
                  <a:pt x="176862" y="458061"/>
                </a:lnTo>
                <a:lnTo>
                  <a:pt x="184220" y="112582"/>
                </a:lnTo>
                <a:lnTo>
                  <a:pt x="185063" y="101740"/>
                </a:lnTo>
                <a:lnTo>
                  <a:pt x="204016" y="61759"/>
                </a:lnTo>
                <a:lnTo>
                  <a:pt x="244190" y="29463"/>
                </a:lnTo>
                <a:lnTo>
                  <a:pt x="285275" y="12099"/>
                </a:lnTo>
                <a:lnTo>
                  <a:pt x="333434" y="2031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93F7704-892A-4922-962C-1179963F4914}"/>
              </a:ext>
            </a:extLst>
          </p:cNvPr>
          <p:cNvSpPr/>
          <p:nvPr/>
        </p:nvSpPr>
        <p:spPr>
          <a:xfrm>
            <a:off x="6335487" y="208602"/>
            <a:ext cx="5849072" cy="5836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229E875-F96D-4593-949E-2E4D277E6119}"/>
              </a:ext>
            </a:extLst>
          </p:cNvPr>
          <p:cNvSpPr/>
          <p:nvPr/>
        </p:nvSpPr>
        <p:spPr>
          <a:xfrm>
            <a:off x="5860795" y="3943318"/>
            <a:ext cx="368935" cy="1334770"/>
          </a:xfrm>
          <a:custGeom>
            <a:avLst/>
            <a:gdLst/>
            <a:ahLst/>
            <a:cxnLst/>
            <a:rect l="l" t="t" r="r" b="b"/>
            <a:pathLst>
              <a:path w="368935" h="1334770">
                <a:moveTo>
                  <a:pt x="368451" y="1334738"/>
                </a:moveTo>
                <a:lnTo>
                  <a:pt x="316733" y="1330241"/>
                </a:lnTo>
                <a:lnTo>
                  <a:pt x="270699" y="1317601"/>
                </a:lnTo>
                <a:lnTo>
                  <a:pt x="232434" y="1298090"/>
                </a:lnTo>
                <a:lnTo>
                  <a:pt x="197099" y="1263590"/>
                </a:lnTo>
                <a:lnTo>
                  <a:pt x="184220" y="1222161"/>
                </a:lnTo>
                <a:lnTo>
                  <a:pt x="184220" y="779951"/>
                </a:lnTo>
                <a:lnTo>
                  <a:pt x="183377" y="769109"/>
                </a:lnTo>
                <a:lnTo>
                  <a:pt x="164424" y="729128"/>
                </a:lnTo>
                <a:lnTo>
                  <a:pt x="124250" y="696832"/>
                </a:lnTo>
                <a:lnTo>
                  <a:pt x="83165" y="679468"/>
                </a:lnTo>
                <a:lnTo>
                  <a:pt x="35006" y="669399"/>
                </a:lnTo>
                <a:lnTo>
                  <a:pt x="0" y="667369"/>
                </a:lnTo>
                <a:lnTo>
                  <a:pt x="17741" y="666853"/>
                </a:lnTo>
                <a:lnTo>
                  <a:pt x="67793" y="659500"/>
                </a:lnTo>
                <a:lnTo>
                  <a:pt x="111468" y="644427"/>
                </a:lnTo>
                <a:lnTo>
                  <a:pt x="146680" y="622908"/>
                </a:lnTo>
                <a:lnTo>
                  <a:pt x="176862" y="586390"/>
                </a:lnTo>
                <a:lnTo>
                  <a:pt x="184220" y="112582"/>
                </a:lnTo>
                <a:lnTo>
                  <a:pt x="185064" y="101740"/>
                </a:lnTo>
                <a:lnTo>
                  <a:pt x="204016" y="61759"/>
                </a:lnTo>
                <a:lnTo>
                  <a:pt x="244190" y="29463"/>
                </a:lnTo>
                <a:lnTo>
                  <a:pt x="285276" y="12099"/>
                </a:lnTo>
                <a:lnTo>
                  <a:pt x="333435" y="2030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D0E3FDD-F756-48E4-9CF8-291B90A60582}"/>
              </a:ext>
            </a:extLst>
          </p:cNvPr>
          <p:cNvSpPr txBox="1"/>
          <p:nvPr/>
        </p:nvSpPr>
        <p:spPr>
          <a:xfrm>
            <a:off x="3869585" y="2935851"/>
            <a:ext cx="1842770" cy="194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1800" dirty="0">
                <a:latin typeface="Calibri"/>
                <a:cs typeface="Calibri"/>
              </a:rPr>
              <a:t>Co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 (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40" dirty="0">
                <a:latin typeface="Calibri"/>
                <a:cs typeface="Calibri"/>
              </a:rPr>
              <a:t>v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878840" marR="91440">
              <a:lnSpc>
                <a:spcPts val="2130"/>
              </a:lnSpc>
            </a:pPr>
            <a:r>
              <a:rPr sz="1800" dirty="0">
                <a:latin typeface="Calibri"/>
                <a:cs typeface="Calibri"/>
              </a:rPr>
              <a:t>Co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 g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2863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F9764F-8C7C-4981-AF42-08601C8E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FAA2075-5780-4F36-8C15-434F426A538C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/>
              <a:t>Neu</a:t>
            </a:r>
            <a:r>
              <a:rPr lang="en-US" spc="-100"/>
              <a:t>r</a:t>
            </a:r>
            <a:r>
              <a:rPr lang="en-US" spc="-15"/>
              <a:t>al</a:t>
            </a:r>
            <a:r>
              <a:rPr lang="en-US" spc="-5"/>
              <a:t> N</a:t>
            </a:r>
            <a:r>
              <a:rPr lang="en-US" spc="-20"/>
              <a:t>e</a:t>
            </a:r>
            <a:r>
              <a:rPr lang="en-US" spc="-15"/>
              <a:t>t</a:t>
            </a:r>
            <a:r>
              <a:rPr lang="en-US" spc="-10"/>
              <a:t> </a:t>
            </a:r>
            <a:r>
              <a:rPr lang="en-US" spc="-15"/>
              <a:t>in </a:t>
            </a:r>
            <a:r>
              <a:rPr lang="en-US" spc="-10"/>
              <a:t>&lt;</a:t>
            </a:r>
            <a:r>
              <a:rPr lang="en-US" spc="-30"/>
              <a:t>2</a:t>
            </a:r>
            <a:r>
              <a:rPr lang="en-US" spc="-25"/>
              <a:t>0</a:t>
            </a:r>
            <a:r>
              <a:rPr lang="en-US" spc="-10"/>
              <a:t> li</a:t>
            </a:r>
            <a:r>
              <a:rPr lang="en-US" spc="-30"/>
              <a:t>ne</a:t>
            </a:r>
            <a:r>
              <a:rPr lang="en-US" spc="-15"/>
              <a:t>s!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84E386C-320B-42CF-A243-075012D1DFDD}"/>
              </a:ext>
            </a:extLst>
          </p:cNvPr>
          <p:cNvSpPr/>
          <p:nvPr/>
        </p:nvSpPr>
        <p:spPr>
          <a:xfrm>
            <a:off x="205186" y="2196045"/>
            <a:ext cx="3398394" cy="2327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E0EC19E-CBD7-47F0-895E-63CDB8AD05E0}"/>
              </a:ext>
            </a:extLst>
          </p:cNvPr>
          <p:cNvSpPr/>
          <p:nvPr/>
        </p:nvSpPr>
        <p:spPr>
          <a:xfrm>
            <a:off x="5860797" y="1312849"/>
            <a:ext cx="368935" cy="1060450"/>
          </a:xfrm>
          <a:custGeom>
            <a:avLst/>
            <a:gdLst/>
            <a:ahLst/>
            <a:cxnLst/>
            <a:rect l="l" t="t" r="r" b="b"/>
            <a:pathLst>
              <a:path w="368935" h="1060450">
                <a:moveTo>
                  <a:pt x="368450" y="1059960"/>
                </a:moveTo>
                <a:lnTo>
                  <a:pt x="316733" y="1055463"/>
                </a:lnTo>
                <a:lnTo>
                  <a:pt x="270699" y="1042823"/>
                </a:lnTo>
                <a:lnTo>
                  <a:pt x="232433" y="1023312"/>
                </a:lnTo>
                <a:lnTo>
                  <a:pt x="197098" y="988813"/>
                </a:lnTo>
                <a:lnTo>
                  <a:pt x="184219" y="947383"/>
                </a:lnTo>
                <a:lnTo>
                  <a:pt x="184220" y="642562"/>
                </a:lnTo>
                <a:lnTo>
                  <a:pt x="183377" y="631720"/>
                </a:lnTo>
                <a:lnTo>
                  <a:pt x="164424" y="591739"/>
                </a:lnTo>
                <a:lnTo>
                  <a:pt x="124250" y="559443"/>
                </a:lnTo>
                <a:lnTo>
                  <a:pt x="83165" y="542079"/>
                </a:lnTo>
                <a:lnTo>
                  <a:pt x="35006" y="532011"/>
                </a:lnTo>
                <a:lnTo>
                  <a:pt x="0" y="529980"/>
                </a:lnTo>
                <a:lnTo>
                  <a:pt x="17741" y="529464"/>
                </a:lnTo>
                <a:lnTo>
                  <a:pt x="67793" y="522111"/>
                </a:lnTo>
                <a:lnTo>
                  <a:pt x="111468" y="507038"/>
                </a:lnTo>
                <a:lnTo>
                  <a:pt x="146680" y="485519"/>
                </a:lnTo>
                <a:lnTo>
                  <a:pt x="176862" y="449001"/>
                </a:lnTo>
                <a:lnTo>
                  <a:pt x="184220" y="112582"/>
                </a:lnTo>
                <a:lnTo>
                  <a:pt x="185064" y="101740"/>
                </a:lnTo>
                <a:lnTo>
                  <a:pt x="204016" y="61759"/>
                </a:lnTo>
                <a:lnTo>
                  <a:pt x="244191" y="29463"/>
                </a:lnTo>
                <a:lnTo>
                  <a:pt x="285276" y="12099"/>
                </a:lnTo>
                <a:lnTo>
                  <a:pt x="333435" y="2031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4AA51AE-F698-4AF0-B38B-B9755EAF93AA}"/>
              </a:ext>
            </a:extLst>
          </p:cNvPr>
          <p:cNvSpPr txBox="1"/>
          <p:nvPr/>
        </p:nvSpPr>
        <p:spPr>
          <a:xfrm>
            <a:off x="3869585" y="1560104"/>
            <a:ext cx="174371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8E2B6A4-19DC-4F1F-8603-DEB540A2FCB6}"/>
              </a:ext>
            </a:extLst>
          </p:cNvPr>
          <p:cNvSpPr/>
          <p:nvPr/>
        </p:nvSpPr>
        <p:spPr>
          <a:xfrm>
            <a:off x="5860796" y="2787864"/>
            <a:ext cx="368935" cy="1078230"/>
          </a:xfrm>
          <a:custGeom>
            <a:avLst/>
            <a:gdLst/>
            <a:ahLst/>
            <a:cxnLst/>
            <a:rect l="l" t="t" r="r" b="b"/>
            <a:pathLst>
              <a:path w="368935" h="1078229">
                <a:moveTo>
                  <a:pt x="368450" y="1078079"/>
                </a:moveTo>
                <a:lnTo>
                  <a:pt x="316732" y="1073582"/>
                </a:lnTo>
                <a:lnTo>
                  <a:pt x="270698" y="1060942"/>
                </a:lnTo>
                <a:lnTo>
                  <a:pt x="232433" y="1041431"/>
                </a:lnTo>
                <a:lnTo>
                  <a:pt x="197098" y="1006932"/>
                </a:lnTo>
                <a:lnTo>
                  <a:pt x="184219" y="965502"/>
                </a:lnTo>
                <a:lnTo>
                  <a:pt x="184220" y="651622"/>
                </a:lnTo>
                <a:lnTo>
                  <a:pt x="183377" y="640780"/>
                </a:lnTo>
                <a:lnTo>
                  <a:pt x="164424" y="600799"/>
                </a:lnTo>
                <a:lnTo>
                  <a:pt x="124250" y="568502"/>
                </a:lnTo>
                <a:lnTo>
                  <a:pt x="83165" y="551139"/>
                </a:lnTo>
                <a:lnTo>
                  <a:pt x="35006" y="541070"/>
                </a:lnTo>
                <a:lnTo>
                  <a:pt x="0" y="539039"/>
                </a:lnTo>
                <a:lnTo>
                  <a:pt x="17741" y="538524"/>
                </a:lnTo>
                <a:lnTo>
                  <a:pt x="67793" y="531170"/>
                </a:lnTo>
                <a:lnTo>
                  <a:pt x="111468" y="516097"/>
                </a:lnTo>
                <a:lnTo>
                  <a:pt x="146680" y="494578"/>
                </a:lnTo>
                <a:lnTo>
                  <a:pt x="176862" y="458061"/>
                </a:lnTo>
                <a:lnTo>
                  <a:pt x="184220" y="112582"/>
                </a:lnTo>
                <a:lnTo>
                  <a:pt x="185063" y="101740"/>
                </a:lnTo>
                <a:lnTo>
                  <a:pt x="204016" y="61759"/>
                </a:lnTo>
                <a:lnTo>
                  <a:pt x="244190" y="29463"/>
                </a:lnTo>
                <a:lnTo>
                  <a:pt x="285275" y="12099"/>
                </a:lnTo>
                <a:lnTo>
                  <a:pt x="333434" y="2031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0080C62-55F7-4BEC-A112-D6416795F425}"/>
              </a:ext>
            </a:extLst>
          </p:cNvPr>
          <p:cNvSpPr/>
          <p:nvPr/>
        </p:nvSpPr>
        <p:spPr>
          <a:xfrm>
            <a:off x="6335487" y="208602"/>
            <a:ext cx="5849072" cy="5836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B891E5D-9F66-4892-9C27-E9C8FBC0DD3E}"/>
              </a:ext>
            </a:extLst>
          </p:cNvPr>
          <p:cNvSpPr/>
          <p:nvPr/>
        </p:nvSpPr>
        <p:spPr>
          <a:xfrm>
            <a:off x="5860795" y="3943318"/>
            <a:ext cx="368935" cy="1334770"/>
          </a:xfrm>
          <a:custGeom>
            <a:avLst/>
            <a:gdLst/>
            <a:ahLst/>
            <a:cxnLst/>
            <a:rect l="l" t="t" r="r" b="b"/>
            <a:pathLst>
              <a:path w="368935" h="1334770">
                <a:moveTo>
                  <a:pt x="368451" y="1334738"/>
                </a:moveTo>
                <a:lnTo>
                  <a:pt x="316733" y="1330241"/>
                </a:lnTo>
                <a:lnTo>
                  <a:pt x="270699" y="1317601"/>
                </a:lnTo>
                <a:lnTo>
                  <a:pt x="232434" y="1298090"/>
                </a:lnTo>
                <a:lnTo>
                  <a:pt x="197099" y="1263590"/>
                </a:lnTo>
                <a:lnTo>
                  <a:pt x="184220" y="1222161"/>
                </a:lnTo>
                <a:lnTo>
                  <a:pt x="184220" y="779951"/>
                </a:lnTo>
                <a:lnTo>
                  <a:pt x="183377" y="769109"/>
                </a:lnTo>
                <a:lnTo>
                  <a:pt x="164424" y="729128"/>
                </a:lnTo>
                <a:lnTo>
                  <a:pt x="124250" y="696832"/>
                </a:lnTo>
                <a:lnTo>
                  <a:pt x="83165" y="679468"/>
                </a:lnTo>
                <a:lnTo>
                  <a:pt x="35006" y="669399"/>
                </a:lnTo>
                <a:lnTo>
                  <a:pt x="0" y="667369"/>
                </a:lnTo>
                <a:lnTo>
                  <a:pt x="17741" y="666853"/>
                </a:lnTo>
                <a:lnTo>
                  <a:pt x="67793" y="659500"/>
                </a:lnTo>
                <a:lnTo>
                  <a:pt x="111468" y="644427"/>
                </a:lnTo>
                <a:lnTo>
                  <a:pt x="146680" y="622908"/>
                </a:lnTo>
                <a:lnTo>
                  <a:pt x="176862" y="586390"/>
                </a:lnTo>
                <a:lnTo>
                  <a:pt x="184220" y="112582"/>
                </a:lnTo>
                <a:lnTo>
                  <a:pt x="185064" y="101740"/>
                </a:lnTo>
                <a:lnTo>
                  <a:pt x="204016" y="61759"/>
                </a:lnTo>
                <a:lnTo>
                  <a:pt x="244190" y="29463"/>
                </a:lnTo>
                <a:lnTo>
                  <a:pt x="285276" y="12099"/>
                </a:lnTo>
                <a:lnTo>
                  <a:pt x="333435" y="2030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B376DF7-78C9-4661-BF17-2E9836EC5F7B}"/>
              </a:ext>
            </a:extLst>
          </p:cNvPr>
          <p:cNvSpPr/>
          <p:nvPr/>
        </p:nvSpPr>
        <p:spPr>
          <a:xfrm>
            <a:off x="5860794" y="5355430"/>
            <a:ext cx="368935" cy="690245"/>
          </a:xfrm>
          <a:custGeom>
            <a:avLst/>
            <a:gdLst/>
            <a:ahLst/>
            <a:cxnLst/>
            <a:rect l="l" t="t" r="r" b="b"/>
            <a:pathLst>
              <a:path w="368935" h="690245">
                <a:moveTo>
                  <a:pt x="368450" y="689931"/>
                </a:moveTo>
                <a:lnTo>
                  <a:pt x="316733" y="685434"/>
                </a:lnTo>
                <a:lnTo>
                  <a:pt x="270699" y="672794"/>
                </a:lnTo>
                <a:lnTo>
                  <a:pt x="232433" y="653283"/>
                </a:lnTo>
                <a:lnTo>
                  <a:pt x="197098" y="618783"/>
                </a:lnTo>
                <a:lnTo>
                  <a:pt x="184219" y="577354"/>
                </a:lnTo>
                <a:lnTo>
                  <a:pt x="184220" y="457548"/>
                </a:lnTo>
                <a:lnTo>
                  <a:pt x="183377" y="446706"/>
                </a:lnTo>
                <a:lnTo>
                  <a:pt x="164424" y="406725"/>
                </a:lnTo>
                <a:lnTo>
                  <a:pt x="124250" y="374428"/>
                </a:lnTo>
                <a:lnTo>
                  <a:pt x="83165" y="357065"/>
                </a:lnTo>
                <a:lnTo>
                  <a:pt x="35006" y="346996"/>
                </a:lnTo>
                <a:lnTo>
                  <a:pt x="0" y="344965"/>
                </a:lnTo>
                <a:lnTo>
                  <a:pt x="17741" y="344450"/>
                </a:lnTo>
                <a:lnTo>
                  <a:pt x="67793" y="337096"/>
                </a:lnTo>
                <a:lnTo>
                  <a:pt x="111468" y="322023"/>
                </a:lnTo>
                <a:lnTo>
                  <a:pt x="146680" y="300504"/>
                </a:lnTo>
                <a:lnTo>
                  <a:pt x="176862" y="263986"/>
                </a:lnTo>
                <a:lnTo>
                  <a:pt x="184220" y="112583"/>
                </a:lnTo>
                <a:lnTo>
                  <a:pt x="185063" y="101740"/>
                </a:lnTo>
                <a:lnTo>
                  <a:pt x="204016" y="61759"/>
                </a:lnTo>
                <a:lnTo>
                  <a:pt x="244190" y="29463"/>
                </a:lnTo>
                <a:lnTo>
                  <a:pt x="285275" y="12099"/>
                </a:lnTo>
                <a:lnTo>
                  <a:pt x="333434" y="2031"/>
                </a:lnTo>
                <a:lnTo>
                  <a:pt x="350699" y="515"/>
                </a:lnTo>
                <a:lnTo>
                  <a:pt x="3684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B15C559-415C-4D77-A2CA-B85F816C730B}"/>
              </a:ext>
            </a:extLst>
          </p:cNvPr>
          <p:cNvSpPr txBox="1"/>
          <p:nvPr/>
        </p:nvSpPr>
        <p:spPr>
          <a:xfrm>
            <a:off x="3869585" y="2935851"/>
            <a:ext cx="1842770" cy="303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1800" dirty="0">
                <a:latin typeface="Calibri"/>
                <a:cs typeface="Calibri"/>
              </a:rPr>
              <a:t>Co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 (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40" dirty="0">
                <a:latin typeface="Calibri"/>
                <a:cs typeface="Calibri"/>
              </a:rPr>
              <a:t>v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878840" marR="91440" algn="r">
              <a:lnSpc>
                <a:spcPts val="2130"/>
              </a:lnSpc>
            </a:pPr>
            <a:r>
              <a:rPr sz="1800" dirty="0">
                <a:latin typeface="Calibri"/>
                <a:cs typeface="Calibri"/>
              </a:rPr>
              <a:t>Co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 g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850">
              <a:latin typeface="Times New Roman"/>
              <a:cs typeface="Times New Roman"/>
            </a:endParaRPr>
          </a:p>
          <a:p>
            <a:pPr marR="146050" algn="r">
              <a:lnSpc>
                <a:spcPts val="2145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GD</a:t>
            </a:r>
            <a:endParaRPr sz="1800">
              <a:latin typeface="Calibri"/>
              <a:cs typeface="Calibri"/>
            </a:endParaRPr>
          </a:p>
          <a:p>
            <a:pPr marR="141605" algn="r">
              <a:lnSpc>
                <a:spcPts val="2145"/>
              </a:lnSpc>
            </a:pP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575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68DC9A-A020-4CB0-B15C-C0305B2E4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5ACA939-3B93-4FEE-A4A5-8B8EFD1677B9}"/>
              </a:ext>
            </a:extLst>
          </p:cNvPr>
          <p:cNvSpPr/>
          <p:nvPr/>
        </p:nvSpPr>
        <p:spPr>
          <a:xfrm>
            <a:off x="2017055" y="152869"/>
            <a:ext cx="8157090" cy="6117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5518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B9894B-CC22-4997-A6DC-0519F52D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C5215E7-4D9C-448B-9C07-55811CCA82B3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5"/>
              <a:t>Ou</a:t>
            </a:r>
            <a:r>
              <a:rPr lang="en-US" spc="-15"/>
              <a:t>r</a:t>
            </a:r>
            <a:r>
              <a:rPr lang="en-US" spc="-5"/>
              <a:t> </a:t>
            </a:r>
            <a:r>
              <a:rPr lang="en-US" spc="-30"/>
              <a:t>b</a:t>
            </a:r>
            <a:r>
              <a:rPr lang="en-US" spc="-95"/>
              <a:t>r</a:t>
            </a:r>
            <a:r>
              <a:rPr lang="en-US" spc="-10"/>
              <a:t>ai</a:t>
            </a:r>
            <a:r>
              <a:rPr lang="en-US" spc="-30"/>
              <a:t>n</a:t>
            </a:r>
            <a:r>
              <a:rPr lang="en-US" spc="-20"/>
              <a:t>s</a:t>
            </a:r>
            <a:r>
              <a:rPr lang="en-US" spc="-5"/>
              <a:t> </a:t>
            </a:r>
            <a:r>
              <a:rPr lang="en-US" spc="-15"/>
              <a:t>a</a:t>
            </a:r>
            <a:r>
              <a:rPr lang="en-US" spc="-75"/>
              <a:t>r</a:t>
            </a:r>
            <a:r>
              <a:rPr lang="en-US"/>
              <a:t>e</a:t>
            </a:r>
            <a:r>
              <a:rPr lang="en-US" spc="-5"/>
              <a:t> </a:t>
            </a:r>
            <a:r>
              <a:rPr lang="en-US"/>
              <a:t>m</a:t>
            </a:r>
            <a:r>
              <a:rPr lang="en-US" spc="-15"/>
              <a:t>a</a:t>
            </a:r>
            <a:r>
              <a:rPr lang="en-US" spc="-30"/>
              <a:t>d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/>
              <a:t>o</a:t>
            </a:r>
            <a:r>
              <a:rPr lang="en-US" spc="-15"/>
              <a:t>f</a:t>
            </a:r>
            <a:r>
              <a:rPr lang="en-US"/>
              <a:t> </a:t>
            </a:r>
            <a:r>
              <a:rPr lang="en-US" spc="-5"/>
              <a:t>Ne</a:t>
            </a:r>
            <a:r>
              <a:rPr lang="en-US" spc="-30"/>
              <a:t>u</a:t>
            </a:r>
            <a:r>
              <a:rPr lang="en-US" spc="-95"/>
              <a:t>r</a:t>
            </a:r>
            <a:r>
              <a:rPr lang="en-US"/>
              <a:t>o</a:t>
            </a:r>
            <a:r>
              <a:rPr lang="en-US" spc="-25"/>
              <a:t>ns</a:t>
            </a:r>
            <a:endParaRPr lang="en-US" spc="-2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52A6C54-8F87-437B-8917-9E37F63A53AA}"/>
              </a:ext>
            </a:extLst>
          </p:cNvPr>
          <p:cNvSpPr/>
          <p:nvPr/>
        </p:nvSpPr>
        <p:spPr>
          <a:xfrm>
            <a:off x="2143695" y="1909823"/>
            <a:ext cx="7582924" cy="3146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C048F37-A6E0-4AD6-97E0-78E750336A3C}"/>
              </a:ext>
            </a:extLst>
          </p:cNvPr>
          <p:cNvSpPr/>
          <p:nvPr/>
        </p:nvSpPr>
        <p:spPr>
          <a:xfrm>
            <a:off x="4780493" y="3819645"/>
            <a:ext cx="699770" cy="582295"/>
          </a:xfrm>
          <a:custGeom>
            <a:avLst/>
            <a:gdLst/>
            <a:ahLst/>
            <a:cxnLst/>
            <a:rect l="l" t="t" r="r" b="b"/>
            <a:pathLst>
              <a:path w="699770" h="582295">
                <a:moveTo>
                  <a:pt x="135898" y="87440"/>
                </a:moveTo>
                <a:lnTo>
                  <a:pt x="76036" y="87440"/>
                </a:lnTo>
                <a:lnTo>
                  <a:pt x="675209" y="581853"/>
                </a:lnTo>
                <a:lnTo>
                  <a:pt x="699457" y="552466"/>
                </a:lnTo>
                <a:lnTo>
                  <a:pt x="135898" y="87440"/>
                </a:lnTo>
                <a:close/>
              </a:path>
              <a:path w="699770" h="582295">
                <a:moveTo>
                  <a:pt x="0" y="0"/>
                </a:moveTo>
                <a:lnTo>
                  <a:pt x="51786" y="116827"/>
                </a:lnTo>
                <a:lnTo>
                  <a:pt x="76036" y="87440"/>
                </a:lnTo>
                <a:lnTo>
                  <a:pt x="135898" y="87440"/>
                </a:lnTo>
                <a:lnTo>
                  <a:pt x="100285" y="58054"/>
                </a:lnTo>
                <a:lnTo>
                  <a:pt x="124533" y="2866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77F931D-A035-4BC0-873A-739C07E68CAF}"/>
              </a:ext>
            </a:extLst>
          </p:cNvPr>
          <p:cNvSpPr/>
          <p:nvPr/>
        </p:nvSpPr>
        <p:spPr>
          <a:xfrm>
            <a:off x="4397491" y="4891434"/>
            <a:ext cx="271780" cy="781685"/>
          </a:xfrm>
          <a:custGeom>
            <a:avLst/>
            <a:gdLst/>
            <a:ahLst/>
            <a:cxnLst/>
            <a:rect l="l" t="t" r="r" b="b"/>
            <a:pathLst>
              <a:path w="271779" h="781685">
                <a:moveTo>
                  <a:pt x="76267" y="114988"/>
                </a:moveTo>
                <a:lnTo>
                  <a:pt x="36518" y="114988"/>
                </a:lnTo>
                <a:lnTo>
                  <a:pt x="234649" y="781198"/>
                </a:lnTo>
                <a:lnTo>
                  <a:pt x="271167" y="770337"/>
                </a:lnTo>
                <a:lnTo>
                  <a:pt x="76267" y="114988"/>
                </a:lnTo>
                <a:close/>
              </a:path>
              <a:path w="271779" h="781685">
                <a:moveTo>
                  <a:pt x="22195" y="0"/>
                </a:moveTo>
                <a:lnTo>
                  <a:pt x="0" y="125848"/>
                </a:lnTo>
                <a:lnTo>
                  <a:pt x="36518" y="114988"/>
                </a:lnTo>
                <a:lnTo>
                  <a:pt x="76267" y="114988"/>
                </a:lnTo>
                <a:lnTo>
                  <a:pt x="73037" y="104127"/>
                </a:lnTo>
                <a:lnTo>
                  <a:pt x="109556" y="93266"/>
                </a:lnTo>
                <a:lnTo>
                  <a:pt x="221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E466103-D418-4023-B312-F738E3B28956}"/>
              </a:ext>
            </a:extLst>
          </p:cNvPr>
          <p:cNvSpPr txBox="1"/>
          <p:nvPr/>
        </p:nvSpPr>
        <p:spPr>
          <a:xfrm>
            <a:off x="5438942" y="1408868"/>
            <a:ext cx="4048760" cy="3860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7915" marR="5080">
              <a:lnSpc>
                <a:spcPts val="3329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indent="372110">
              <a:lnSpc>
                <a:spcPct val="100000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9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 marR="3303904">
              <a:lnSpc>
                <a:spcPts val="3329"/>
              </a:lnSpc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 b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45A45F0-4F51-4384-B58F-484970ACA72A}"/>
              </a:ext>
            </a:extLst>
          </p:cNvPr>
          <p:cNvSpPr txBox="1"/>
          <p:nvPr/>
        </p:nvSpPr>
        <p:spPr>
          <a:xfrm>
            <a:off x="3973453" y="5833457"/>
            <a:ext cx="12928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nd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71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FD74A4-3E6E-49E0-B017-B551AB3D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64741C2-C69B-4C63-BA7F-0FB574C8A2A4}"/>
              </a:ext>
            </a:extLst>
          </p:cNvPr>
          <p:cNvSpPr/>
          <p:nvPr/>
        </p:nvSpPr>
        <p:spPr>
          <a:xfrm>
            <a:off x="624643" y="1161860"/>
            <a:ext cx="4054844" cy="304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79F945-5D17-4F37-90FE-05BFE4E1E30E}"/>
              </a:ext>
            </a:extLst>
          </p:cNvPr>
          <p:cNvSpPr/>
          <p:nvPr/>
        </p:nvSpPr>
        <p:spPr>
          <a:xfrm>
            <a:off x="7319220" y="1157941"/>
            <a:ext cx="4054843" cy="3041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35023D1-2045-4353-9768-DB0CA3CE410F}"/>
              </a:ext>
            </a:extLst>
          </p:cNvPr>
          <p:cNvSpPr/>
          <p:nvPr/>
        </p:nvSpPr>
        <p:spPr>
          <a:xfrm>
            <a:off x="9080776" y="1717570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96018A4-088F-4118-8D46-E04C4B4405FD}"/>
              </a:ext>
            </a:extLst>
          </p:cNvPr>
          <p:cNvSpPr txBox="1"/>
          <p:nvPr/>
        </p:nvSpPr>
        <p:spPr>
          <a:xfrm>
            <a:off x="630062" y="4352729"/>
            <a:ext cx="3390265" cy="63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.	Com</a:t>
            </a:r>
            <a:r>
              <a:rPr sz="2200" spc="-5" dirty="0">
                <a:latin typeface="Calibri"/>
                <a:cs typeface="Calibri"/>
              </a:rPr>
              <a:t>pu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ti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/ 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n</a:t>
            </a:r>
            <a:r>
              <a:rPr sz="2200" spc="-50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p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60" dirty="0">
                <a:latin typeface="Calibri"/>
                <a:cs typeface="Calibri"/>
              </a:rPr>
              <a:t>x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4F78353-008D-4479-BACA-CCFB241754ED}"/>
              </a:ext>
            </a:extLst>
          </p:cNvPr>
          <p:cNvSpPr txBox="1"/>
          <p:nvPr/>
        </p:nvSpPr>
        <p:spPr>
          <a:xfrm>
            <a:off x="7192960" y="4392461"/>
            <a:ext cx="382079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320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24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ts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40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15" dirty="0">
                <a:latin typeface="Calibri"/>
                <a:cs typeface="Calibri"/>
              </a:rPr>
              <a:t>8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2C98528-C5F1-4EB2-99A1-8B192DA934A1}"/>
              </a:ext>
            </a:extLst>
          </p:cNvPr>
          <p:cNvSpPr/>
          <p:nvPr/>
        </p:nvSpPr>
        <p:spPr>
          <a:xfrm>
            <a:off x="2505421" y="1717570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69" h="308610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D667970-7AEE-44F0-81FA-91CE68146B89}"/>
              </a:ext>
            </a:extLst>
          </p:cNvPr>
          <p:cNvSpPr/>
          <p:nvPr/>
        </p:nvSpPr>
        <p:spPr>
          <a:xfrm>
            <a:off x="5069711" y="2612806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8" y="177800"/>
                </a:lnTo>
                <a:lnTo>
                  <a:pt x="1587178" y="266700"/>
                </a:lnTo>
                <a:lnTo>
                  <a:pt x="1853878" y="133350"/>
                </a:lnTo>
                <a:lnTo>
                  <a:pt x="1764978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8" y="0"/>
                </a:moveTo>
                <a:lnTo>
                  <a:pt x="1587178" y="88900"/>
                </a:lnTo>
                <a:lnTo>
                  <a:pt x="1764978" y="88900"/>
                </a:lnTo>
                <a:lnTo>
                  <a:pt x="1587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E9CA2F4-BE0E-493F-89B0-5E39A8703B48}"/>
              </a:ext>
            </a:extLst>
          </p:cNvPr>
          <p:cNvSpPr/>
          <p:nvPr/>
        </p:nvSpPr>
        <p:spPr>
          <a:xfrm>
            <a:off x="8284052" y="192286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93A1F57-3E87-48B2-97CE-86CED0CE9D42}"/>
              </a:ext>
            </a:extLst>
          </p:cNvPr>
          <p:cNvSpPr/>
          <p:nvPr/>
        </p:nvSpPr>
        <p:spPr>
          <a:xfrm>
            <a:off x="1596580" y="1922862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69" h="308610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A0FC179-4252-47EF-ABF9-BE06E4A618F9}"/>
              </a:ext>
            </a:extLst>
          </p:cNvPr>
          <p:cNvSpPr/>
          <p:nvPr/>
        </p:nvSpPr>
        <p:spPr>
          <a:xfrm>
            <a:off x="11073548" y="1175490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09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9EBCD9F-CF90-4D31-A34D-2F0B9B780947}"/>
              </a:ext>
            </a:extLst>
          </p:cNvPr>
          <p:cNvSpPr/>
          <p:nvPr/>
        </p:nvSpPr>
        <p:spPr>
          <a:xfrm>
            <a:off x="4380797" y="1175490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09">
                <a:moveTo>
                  <a:pt x="0" y="0"/>
                </a:moveTo>
                <a:lnTo>
                  <a:pt x="293283" y="0"/>
                </a:lnTo>
                <a:lnTo>
                  <a:pt x="293283" y="307998"/>
                </a:lnTo>
                <a:lnTo>
                  <a:pt x="0" y="30799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65E0307-E062-4FAC-86E1-0EA1C73AD656}"/>
              </a:ext>
            </a:extLst>
          </p:cNvPr>
          <p:cNvSpPr txBox="1"/>
          <p:nvPr/>
        </p:nvSpPr>
        <p:spPr>
          <a:xfrm>
            <a:off x="5067871" y="1177585"/>
            <a:ext cx="1954530" cy="1383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10" dirty="0">
                <a:solidFill>
                  <a:srgbClr val="FFC000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C000"/>
                </a:solidFill>
                <a:latin typeface="Calibri"/>
                <a:cs typeface="Calibri"/>
              </a:rPr>
              <a:t>k</a:t>
            </a:r>
            <a:r>
              <a:rPr sz="2400" spc="-1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d</a:t>
            </a:r>
            <a:r>
              <a:rPr sz="2400" spc="-40" dirty="0">
                <a:solidFill>
                  <a:srgbClr val="FFC000"/>
                </a:solidFill>
                <a:latin typeface="Calibri"/>
                <a:cs typeface="Calibri"/>
              </a:rPr>
              <a:t>g</a:t>
            </a:r>
            <a:r>
              <a:rPr sz="2400" spc="-15" dirty="0">
                <a:solidFill>
                  <a:srgbClr val="FFC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12065" marR="5080" algn="ctr">
              <a:lnSpc>
                <a:spcPct val="100699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St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nal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C4F68D66-5E49-4A10-AC69-347E7B29E60A}"/>
              </a:ext>
            </a:extLst>
          </p:cNvPr>
          <p:cNvSpPr txBox="1"/>
          <p:nvPr/>
        </p:nvSpPr>
        <p:spPr>
          <a:xfrm>
            <a:off x="630062" y="5021660"/>
            <a:ext cx="3900170" cy="13439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5"/>
              </a:lnSpc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2</a:t>
            </a:r>
            <a:r>
              <a:rPr sz="2200" dirty="0">
                <a:latin typeface="Calibri"/>
                <a:cs typeface="Calibri"/>
              </a:rPr>
              <a:t>.	</a:t>
            </a:r>
            <a:r>
              <a:rPr sz="2200" spc="-5" dirty="0">
                <a:latin typeface="Calibri"/>
                <a:cs typeface="Calibri"/>
              </a:rPr>
              <a:t>Di</a:t>
            </a:r>
            <a:r>
              <a:rPr sz="2200" spc="-10" dirty="0">
                <a:latin typeface="Calibri"/>
                <a:cs typeface="Calibri"/>
              </a:rPr>
              <a:t>v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5" dirty="0">
                <a:latin typeface="Calibri"/>
                <a:cs typeface="Calibri"/>
              </a:rPr>
              <a:t>m</a:t>
            </a:r>
            <a:r>
              <a:rPr sz="2200" spc="-20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8x</a:t>
            </a:r>
            <a:r>
              <a:rPr sz="2200" spc="-15" dirty="0">
                <a:latin typeface="Calibri"/>
                <a:cs typeface="Calibri"/>
              </a:rPr>
              <a:t>8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eg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s</a:t>
            </a:r>
          </a:p>
          <a:p>
            <a:pPr marL="469900" indent="-457200">
              <a:lnSpc>
                <a:spcPts val="2635"/>
              </a:lnSpc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3</a:t>
            </a:r>
            <a:r>
              <a:rPr sz="2200" dirty="0">
                <a:latin typeface="Calibri"/>
                <a:cs typeface="Calibri"/>
              </a:rPr>
              <a:t>.	</a:t>
            </a:r>
            <a:r>
              <a:rPr sz="2200" spc="5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ithi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ac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om</a:t>
            </a:r>
            <a:r>
              <a:rPr sz="2200" spc="-10" dirty="0">
                <a:latin typeface="Calibri"/>
                <a:cs typeface="Calibri"/>
              </a:rPr>
              <a:t>pu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</a:p>
          <a:p>
            <a:pPr marL="469900" marR="18796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6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20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ec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ns </a:t>
            </a:r>
            <a:r>
              <a:rPr sz="2200" spc="-35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ei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25" dirty="0">
                <a:latin typeface="Calibri"/>
                <a:cs typeface="Calibri"/>
              </a:rPr>
              <a:t>h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b</a:t>
            </a:r>
            <a:r>
              <a:rPr sz="2200" spc="-10" dirty="0">
                <a:latin typeface="Calibri"/>
                <a:cs typeface="Calibri"/>
              </a:rPr>
              <a:t>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ed</a:t>
            </a:r>
            <a:r>
              <a:rPr sz="2200" spc="-30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en</a:t>
            </a:r>
            <a:r>
              <a:rPr sz="2200" spc="-50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B18D0196-8651-40DE-85A8-012E03EBAFA9}"/>
              </a:ext>
            </a:extLst>
          </p:cNvPr>
          <p:cNvSpPr txBox="1"/>
          <p:nvPr/>
        </p:nvSpPr>
        <p:spPr>
          <a:xfrm>
            <a:off x="5239514" y="5075471"/>
            <a:ext cx="1492885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70"/>
              </a:lnSpc>
            </a:pP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485D3EC4-0D4B-4CBD-AF77-F8562370F9E7}"/>
              </a:ext>
            </a:extLst>
          </p:cNvPr>
          <p:cNvSpPr txBox="1"/>
          <p:nvPr/>
        </p:nvSpPr>
        <p:spPr>
          <a:xfrm>
            <a:off x="7192960" y="5150228"/>
            <a:ext cx="4796790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52450">
              <a:lnSpc>
                <a:spcPts val="2970"/>
              </a:lnSpc>
            </a:pP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or 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30</a:t>
            </a:r>
            <a:r>
              <a:rPr sz="2500" spc="-10" dirty="0">
                <a:latin typeface="Calibri"/>
                <a:cs typeface="Calibri"/>
              </a:rPr>
              <a:t>*</a:t>
            </a:r>
            <a:r>
              <a:rPr sz="2500" spc="-20" dirty="0">
                <a:latin typeface="Calibri"/>
                <a:cs typeface="Calibri"/>
              </a:rPr>
              <a:t>40</a:t>
            </a:r>
            <a:r>
              <a:rPr sz="2500" spc="-10" dirty="0">
                <a:latin typeface="Calibri"/>
                <a:cs typeface="Calibri"/>
              </a:rPr>
              <a:t>*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=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10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20" dirty="0">
                <a:latin typeface="Calibri"/>
                <a:cs typeface="Calibri"/>
              </a:rPr>
              <a:t>80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spc="-20" dirty="0">
                <a:latin typeface="Calibri"/>
                <a:cs typeface="Calibri"/>
              </a:rPr>
              <a:t>b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  <a:p>
            <a:pPr marL="686435">
              <a:lnSpc>
                <a:spcPct val="100000"/>
              </a:lnSpc>
              <a:spcBef>
                <a:spcPts val="1345"/>
              </a:spcBef>
            </a:pPr>
            <a:r>
              <a:rPr sz="900" spc="5" dirty="0">
                <a:latin typeface="Calibri"/>
                <a:cs typeface="Calibri"/>
              </a:rPr>
              <a:t>Lowe,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“Obje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 re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ognitio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fro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lo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al s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le</a:t>
            </a:r>
            <a:r>
              <a:rPr sz="900" spc="5" dirty="0">
                <a:latin typeface="Calibri"/>
                <a:cs typeface="Calibri"/>
              </a:rPr>
              <a:t>-in</a:t>
            </a:r>
            <a:r>
              <a:rPr sz="900" spc="10" dirty="0">
                <a:latin typeface="Calibri"/>
                <a:cs typeface="Calibri"/>
              </a:rPr>
              <a:t>var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nt fe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tures”,</a:t>
            </a:r>
            <a:r>
              <a:rPr sz="900" spc="10" dirty="0">
                <a:latin typeface="Calibri"/>
                <a:cs typeface="Calibri"/>
              </a:rPr>
              <a:t> ICCV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  <a:p>
            <a:pPr marL="686435">
              <a:lnSpc>
                <a:spcPct val="100000"/>
              </a:lnSpc>
              <a:spcBef>
                <a:spcPts val="50"/>
              </a:spcBef>
            </a:pPr>
            <a:r>
              <a:rPr sz="900" spc="10" dirty="0">
                <a:latin typeface="Calibri"/>
                <a:cs typeface="Calibri"/>
              </a:rPr>
              <a:t>Da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al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Triggs,</a:t>
            </a:r>
            <a:r>
              <a:rPr sz="900" spc="10" dirty="0">
                <a:latin typeface="Calibri"/>
                <a:cs typeface="Calibri"/>
              </a:rPr>
              <a:t> "</a:t>
            </a:r>
            <a:r>
              <a:rPr sz="900" spc="2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istogr</a:t>
            </a:r>
            <a:r>
              <a:rPr sz="900" spc="15" dirty="0">
                <a:latin typeface="Calibri"/>
                <a:cs typeface="Calibri"/>
              </a:rPr>
              <a:t>ams</a:t>
            </a:r>
            <a:r>
              <a:rPr sz="900" spc="5" dirty="0">
                <a:latin typeface="Calibri"/>
                <a:cs typeface="Calibri"/>
              </a:rPr>
              <a:t> of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oriente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gr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dient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 for hu</a:t>
            </a:r>
            <a:r>
              <a:rPr sz="900" spc="15" dirty="0">
                <a:latin typeface="Calibri"/>
                <a:cs typeface="Calibri"/>
              </a:rPr>
              <a:t>man</a:t>
            </a:r>
            <a:r>
              <a:rPr sz="900" spc="5" dirty="0">
                <a:latin typeface="Calibri"/>
                <a:cs typeface="Calibri"/>
              </a:rPr>
              <a:t> dete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tion," </a:t>
            </a:r>
            <a:r>
              <a:rPr sz="900" spc="10" dirty="0">
                <a:latin typeface="Calibri"/>
                <a:cs typeface="Calibri"/>
              </a:rPr>
              <a:t>CV</a:t>
            </a:r>
            <a:r>
              <a:rPr sz="900" spc="15" dirty="0">
                <a:latin typeface="Calibri"/>
                <a:cs typeface="Calibri"/>
              </a:rPr>
              <a:t>P</a:t>
            </a:r>
            <a:r>
              <a:rPr sz="900" spc="10" dirty="0">
                <a:latin typeface="Calibri"/>
                <a:cs typeface="Calibri"/>
              </a:rPr>
              <a:t>R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2005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2ADC5BA2-20F0-4E42-A953-ABDE07DEA24C}"/>
              </a:ext>
            </a:extLst>
          </p:cNvPr>
          <p:cNvSpPr txBox="1"/>
          <p:nvPr/>
        </p:nvSpPr>
        <p:spPr>
          <a:xfrm>
            <a:off x="5239514" y="3029378"/>
            <a:ext cx="1457325" cy="200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2230">
              <a:lnSpc>
                <a:spcPct val="100699"/>
              </a:lnSpc>
            </a:pP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all d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ns</a:t>
            </a:r>
            <a:endParaRPr sz="2400" dirty="0">
              <a:latin typeface="Calibri"/>
              <a:cs typeface="Calibri"/>
            </a:endParaRPr>
          </a:p>
          <a:p>
            <a:pPr marL="12700" marR="5715">
              <a:lnSpc>
                <a:spcPct val="100099"/>
              </a:lnSpc>
              <a:spcBef>
                <a:spcPts val="1660"/>
              </a:spcBef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40" dirty="0">
                <a:latin typeface="Calibri"/>
                <a:cs typeface="Calibri"/>
              </a:rPr>
              <a:t>te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and p</a:t>
            </a:r>
            <a:r>
              <a:rPr sz="2400" spc="-5" dirty="0">
                <a:latin typeface="Calibri"/>
                <a:cs typeface="Calibri"/>
              </a:rPr>
              <a:t>osi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5BDA0D76-EEC2-445B-8E4B-287F585FB3DA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7480">
              <a:lnSpc>
                <a:spcPct val="100000"/>
              </a:lnSpc>
            </a:pPr>
            <a:r>
              <a:rPr lang="en-US" sz="4000" spc="-30" dirty="0">
                <a:solidFill>
                  <a:schemeClr val="tx1"/>
                </a:solidFill>
              </a:rPr>
              <a:t>Im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ge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0" dirty="0">
                <a:solidFill>
                  <a:schemeClr val="tx1"/>
                </a:solidFill>
              </a:rPr>
              <a:t>F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55" dirty="0">
                <a:solidFill>
                  <a:schemeClr val="tx1"/>
                </a:solidFill>
              </a:rPr>
              <a:t>a</a:t>
            </a:r>
            <a:r>
              <a:rPr lang="en-US" sz="4000" spc="-25" dirty="0">
                <a:solidFill>
                  <a:schemeClr val="tx1"/>
                </a:solidFill>
              </a:rPr>
              <a:t>tu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s: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H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55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m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15" dirty="0">
                <a:solidFill>
                  <a:schemeClr val="tx1"/>
                </a:solidFill>
              </a:rPr>
              <a:t>f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10" dirty="0">
                <a:solidFill>
                  <a:schemeClr val="tx1"/>
                </a:solidFill>
              </a:rPr>
              <a:t>O</a:t>
            </a:r>
            <a:r>
              <a:rPr lang="en-US" sz="4000" spc="-20" dirty="0">
                <a:solidFill>
                  <a:schemeClr val="tx1"/>
                </a:solidFill>
              </a:rPr>
              <a:t>r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ed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G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30" dirty="0">
                <a:solidFill>
                  <a:schemeClr val="tx1"/>
                </a:solidFill>
              </a:rPr>
              <a:t>d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65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ts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0" dirty="0">
                <a:solidFill>
                  <a:schemeClr val="tx1"/>
                </a:solidFill>
              </a:rPr>
              <a:t>(</a:t>
            </a:r>
            <a:r>
              <a:rPr lang="en-US" sz="4000" spc="-5" dirty="0" err="1">
                <a:solidFill>
                  <a:schemeClr val="tx1"/>
                </a:solidFill>
              </a:rPr>
              <a:t>H</a:t>
            </a:r>
            <a:r>
              <a:rPr lang="en-US" sz="4000" dirty="0" err="1">
                <a:solidFill>
                  <a:schemeClr val="tx1"/>
                </a:solidFill>
              </a:rPr>
              <a:t>oG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43805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2434FA-333C-4AE8-AB5A-A80BEB34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D202D17-3F0F-48F1-B81E-85E186266572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5"/>
              <a:t>Ou</a:t>
            </a:r>
            <a:r>
              <a:rPr lang="en-US" spc="-15"/>
              <a:t>r</a:t>
            </a:r>
            <a:r>
              <a:rPr lang="en-US" spc="-5"/>
              <a:t> </a:t>
            </a:r>
            <a:r>
              <a:rPr lang="en-US" spc="-30"/>
              <a:t>b</a:t>
            </a:r>
            <a:r>
              <a:rPr lang="en-US" spc="-95"/>
              <a:t>r</a:t>
            </a:r>
            <a:r>
              <a:rPr lang="en-US" spc="-10"/>
              <a:t>ai</a:t>
            </a:r>
            <a:r>
              <a:rPr lang="en-US" spc="-30"/>
              <a:t>n</a:t>
            </a:r>
            <a:r>
              <a:rPr lang="en-US" spc="-20"/>
              <a:t>s</a:t>
            </a:r>
            <a:r>
              <a:rPr lang="en-US" spc="-5"/>
              <a:t> </a:t>
            </a:r>
            <a:r>
              <a:rPr lang="en-US" spc="-15"/>
              <a:t>a</a:t>
            </a:r>
            <a:r>
              <a:rPr lang="en-US" spc="-75"/>
              <a:t>r</a:t>
            </a:r>
            <a:r>
              <a:rPr lang="en-US"/>
              <a:t>e</a:t>
            </a:r>
            <a:r>
              <a:rPr lang="en-US" spc="-5"/>
              <a:t> </a:t>
            </a:r>
            <a:r>
              <a:rPr lang="en-US"/>
              <a:t>m</a:t>
            </a:r>
            <a:r>
              <a:rPr lang="en-US" spc="-15"/>
              <a:t>a</a:t>
            </a:r>
            <a:r>
              <a:rPr lang="en-US" spc="-30"/>
              <a:t>d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/>
              <a:t>o</a:t>
            </a:r>
            <a:r>
              <a:rPr lang="en-US" spc="-15"/>
              <a:t>f</a:t>
            </a:r>
            <a:r>
              <a:rPr lang="en-US"/>
              <a:t> </a:t>
            </a:r>
            <a:r>
              <a:rPr lang="en-US" spc="-5"/>
              <a:t>Ne</a:t>
            </a:r>
            <a:r>
              <a:rPr lang="en-US" spc="-30"/>
              <a:t>u</a:t>
            </a:r>
            <a:r>
              <a:rPr lang="en-US" spc="-95"/>
              <a:t>r</a:t>
            </a:r>
            <a:r>
              <a:rPr lang="en-US"/>
              <a:t>o</a:t>
            </a:r>
            <a:r>
              <a:rPr lang="en-US" spc="-25"/>
              <a:t>ns</a:t>
            </a:r>
            <a:endParaRPr lang="en-US" spc="-2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0456D2F-D686-45DA-9D9A-8AEAACB6C59D}"/>
              </a:ext>
            </a:extLst>
          </p:cNvPr>
          <p:cNvSpPr/>
          <p:nvPr/>
        </p:nvSpPr>
        <p:spPr>
          <a:xfrm>
            <a:off x="2143695" y="1909823"/>
            <a:ext cx="7582924" cy="3146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08F727D-5C7D-4A14-8D79-6F75ED938191}"/>
              </a:ext>
            </a:extLst>
          </p:cNvPr>
          <p:cNvSpPr/>
          <p:nvPr/>
        </p:nvSpPr>
        <p:spPr>
          <a:xfrm>
            <a:off x="4780493" y="3819645"/>
            <a:ext cx="699770" cy="582295"/>
          </a:xfrm>
          <a:custGeom>
            <a:avLst/>
            <a:gdLst/>
            <a:ahLst/>
            <a:cxnLst/>
            <a:rect l="l" t="t" r="r" b="b"/>
            <a:pathLst>
              <a:path w="699770" h="582295">
                <a:moveTo>
                  <a:pt x="135898" y="87440"/>
                </a:moveTo>
                <a:lnTo>
                  <a:pt x="76036" y="87440"/>
                </a:lnTo>
                <a:lnTo>
                  <a:pt x="675209" y="581853"/>
                </a:lnTo>
                <a:lnTo>
                  <a:pt x="699457" y="552466"/>
                </a:lnTo>
                <a:lnTo>
                  <a:pt x="135898" y="87440"/>
                </a:lnTo>
                <a:close/>
              </a:path>
              <a:path w="699770" h="582295">
                <a:moveTo>
                  <a:pt x="0" y="0"/>
                </a:moveTo>
                <a:lnTo>
                  <a:pt x="51786" y="116827"/>
                </a:lnTo>
                <a:lnTo>
                  <a:pt x="76036" y="87440"/>
                </a:lnTo>
                <a:lnTo>
                  <a:pt x="135898" y="87440"/>
                </a:lnTo>
                <a:lnTo>
                  <a:pt x="100285" y="58054"/>
                </a:lnTo>
                <a:lnTo>
                  <a:pt x="124533" y="2866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BA6A2C7-18B8-4468-ADD8-E815F4A4F6A6}"/>
              </a:ext>
            </a:extLst>
          </p:cNvPr>
          <p:cNvSpPr/>
          <p:nvPr/>
        </p:nvSpPr>
        <p:spPr>
          <a:xfrm>
            <a:off x="4397491" y="4891434"/>
            <a:ext cx="271780" cy="781685"/>
          </a:xfrm>
          <a:custGeom>
            <a:avLst/>
            <a:gdLst/>
            <a:ahLst/>
            <a:cxnLst/>
            <a:rect l="l" t="t" r="r" b="b"/>
            <a:pathLst>
              <a:path w="271779" h="781685">
                <a:moveTo>
                  <a:pt x="76267" y="114988"/>
                </a:moveTo>
                <a:lnTo>
                  <a:pt x="36518" y="114988"/>
                </a:lnTo>
                <a:lnTo>
                  <a:pt x="234649" y="781198"/>
                </a:lnTo>
                <a:lnTo>
                  <a:pt x="271167" y="770337"/>
                </a:lnTo>
                <a:lnTo>
                  <a:pt x="76267" y="114988"/>
                </a:lnTo>
                <a:close/>
              </a:path>
              <a:path w="271779" h="781685">
                <a:moveTo>
                  <a:pt x="22195" y="0"/>
                </a:moveTo>
                <a:lnTo>
                  <a:pt x="0" y="125848"/>
                </a:lnTo>
                <a:lnTo>
                  <a:pt x="36518" y="114988"/>
                </a:lnTo>
                <a:lnTo>
                  <a:pt x="76267" y="114988"/>
                </a:lnTo>
                <a:lnTo>
                  <a:pt x="73037" y="104127"/>
                </a:lnTo>
                <a:lnTo>
                  <a:pt x="109556" y="93266"/>
                </a:lnTo>
                <a:lnTo>
                  <a:pt x="221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03C5BF1-A80C-4950-B512-E2B48C4C8C0D}"/>
              </a:ext>
            </a:extLst>
          </p:cNvPr>
          <p:cNvSpPr/>
          <p:nvPr/>
        </p:nvSpPr>
        <p:spPr>
          <a:xfrm>
            <a:off x="2251844" y="1353771"/>
            <a:ext cx="1676698" cy="2662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0E8947F9-13CB-48CA-9516-F8975BB73EB1}"/>
              </a:ext>
            </a:extLst>
          </p:cNvPr>
          <p:cNvSpPr/>
          <p:nvPr/>
        </p:nvSpPr>
        <p:spPr>
          <a:xfrm>
            <a:off x="2251843" y="40167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676698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AD4C07AA-56D1-4F40-AAFF-FD280D45F1F2}"/>
              </a:ext>
            </a:extLst>
          </p:cNvPr>
          <p:cNvSpPr/>
          <p:nvPr/>
        </p:nvSpPr>
        <p:spPr>
          <a:xfrm>
            <a:off x="0" y="3390332"/>
            <a:ext cx="2569288" cy="2599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9C6EBB4F-6515-4A72-88E1-7FCF3BA9F198}"/>
              </a:ext>
            </a:extLst>
          </p:cNvPr>
          <p:cNvSpPr/>
          <p:nvPr/>
        </p:nvSpPr>
        <p:spPr>
          <a:xfrm>
            <a:off x="2569285" y="33903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078800" y="5555744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CFFF5727-B500-4426-83E3-6A41FF6C9577}"/>
              </a:ext>
            </a:extLst>
          </p:cNvPr>
          <p:cNvSpPr/>
          <p:nvPr/>
        </p:nvSpPr>
        <p:spPr>
          <a:xfrm>
            <a:off x="2569290" y="3390332"/>
            <a:ext cx="1078805" cy="2956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6348DA70-8290-4A35-A510-15AC72EEEE35}"/>
              </a:ext>
            </a:extLst>
          </p:cNvPr>
          <p:cNvSpPr/>
          <p:nvPr/>
        </p:nvSpPr>
        <p:spPr>
          <a:xfrm>
            <a:off x="0" y="1747347"/>
            <a:ext cx="2192780" cy="1442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86CE402C-CB59-4233-96E6-FED31CE74295}"/>
              </a:ext>
            </a:extLst>
          </p:cNvPr>
          <p:cNvSpPr/>
          <p:nvPr/>
        </p:nvSpPr>
        <p:spPr>
          <a:xfrm>
            <a:off x="2192780" y="18916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3140085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DAAA8B0C-D3E4-4171-945C-F86FD7016940}"/>
              </a:ext>
            </a:extLst>
          </p:cNvPr>
          <p:cNvSpPr/>
          <p:nvPr/>
        </p:nvSpPr>
        <p:spPr>
          <a:xfrm>
            <a:off x="0" y="1747347"/>
            <a:ext cx="2192780" cy="3284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E6749146-9074-4F51-A844-070E5D48101A}"/>
              </a:ext>
            </a:extLst>
          </p:cNvPr>
          <p:cNvSpPr/>
          <p:nvPr/>
        </p:nvSpPr>
        <p:spPr>
          <a:xfrm>
            <a:off x="1986165" y="1891630"/>
            <a:ext cx="206615" cy="31400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4F266D63-17C4-4472-9703-5D2CA71D5EEF}"/>
              </a:ext>
            </a:extLst>
          </p:cNvPr>
          <p:cNvSpPr/>
          <p:nvPr/>
        </p:nvSpPr>
        <p:spPr>
          <a:xfrm>
            <a:off x="0" y="4533844"/>
            <a:ext cx="1986166" cy="4978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E4A3636-6E2C-4B2D-8E96-29096C59CB58}"/>
              </a:ext>
            </a:extLst>
          </p:cNvPr>
          <p:cNvSpPr/>
          <p:nvPr/>
        </p:nvSpPr>
        <p:spPr>
          <a:xfrm>
            <a:off x="1986163" y="50317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206615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926FE283-3953-4638-BFA9-A000F4732E4C}"/>
              </a:ext>
            </a:extLst>
          </p:cNvPr>
          <p:cNvSpPr/>
          <p:nvPr/>
        </p:nvSpPr>
        <p:spPr>
          <a:xfrm>
            <a:off x="9965856" y="23036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7402084" y="4718004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3618E104-D18B-4E01-BB8A-C4AB8B59ED04}"/>
              </a:ext>
            </a:extLst>
          </p:cNvPr>
          <p:cNvSpPr/>
          <p:nvPr/>
        </p:nvSpPr>
        <p:spPr>
          <a:xfrm>
            <a:off x="9965854" y="2303608"/>
            <a:ext cx="2226145" cy="16461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955BE05C-FBED-46E3-9DBC-92C0B297BB8D}"/>
              </a:ext>
            </a:extLst>
          </p:cNvPr>
          <p:cNvSpPr/>
          <p:nvPr/>
        </p:nvSpPr>
        <p:spPr>
          <a:xfrm>
            <a:off x="9282700" y="2303608"/>
            <a:ext cx="683155" cy="3071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605F943B-4B9F-4C2B-839E-9A22716D4880}"/>
              </a:ext>
            </a:extLst>
          </p:cNvPr>
          <p:cNvSpPr/>
          <p:nvPr/>
        </p:nvSpPr>
        <p:spPr>
          <a:xfrm>
            <a:off x="9282700" y="2303608"/>
            <a:ext cx="2909299" cy="37188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0F93AC12-E2A0-4FFD-9BD4-C4FE32898658}"/>
              </a:ext>
            </a:extLst>
          </p:cNvPr>
          <p:cNvSpPr/>
          <p:nvPr/>
        </p:nvSpPr>
        <p:spPr>
          <a:xfrm>
            <a:off x="9282700" y="5375436"/>
            <a:ext cx="2909299" cy="6470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05D27D46-8BEA-40EC-9F52-98018433CE28}"/>
              </a:ext>
            </a:extLst>
          </p:cNvPr>
          <p:cNvSpPr/>
          <p:nvPr/>
        </p:nvSpPr>
        <p:spPr>
          <a:xfrm>
            <a:off x="8923163" y="147140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7867405" y="2440466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9">
            <a:extLst>
              <a:ext uri="{FF2B5EF4-FFF2-40B4-BE49-F238E27FC236}">
                <a16:creationId xmlns:a16="http://schemas.microsoft.com/office/drawing/2014/main" id="{2EFDDA8E-EF6F-4330-8730-A2B393A185D9}"/>
              </a:ext>
            </a:extLst>
          </p:cNvPr>
          <p:cNvSpPr/>
          <p:nvPr/>
        </p:nvSpPr>
        <p:spPr>
          <a:xfrm>
            <a:off x="8923163" y="1471402"/>
            <a:ext cx="1986696" cy="24404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2">
            <a:extLst>
              <a:ext uri="{FF2B5EF4-FFF2-40B4-BE49-F238E27FC236}">
                <a16:creationId xmlns:a16="http://schemas.microsoft.com/office/drawing/2014/main" id="{39467052-8E1E-4F1C-991F-C36D52702B7F}"/>
              </a:ext>
            </a:extLst>
          </p:cNvPr>
          <p:cNvSpPr txBox="1"/>
          <p:nvPr/>
        </p:nvSpPr>
        <p:spPr>
          <a:xfrm>
            <a:off x="543027" y="1408868"/>
            <a:ext cx="8944610" cy="3860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64400" marR="5080">
              <a:lnSpc>
                <a:spcPts val="3329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5280660">
              <a:lnSpc>
                <a:spcPct val="100000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9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  <a:p>
            <a:pPr marL="4908550" marR="3303904" indent="-196215" algn="ctr">
              <a:lnSpc>
                <a:spcPts val="3329"/>
              </a:lnSpc>
              <a:spcBef>
                <a:spcPts val="180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 b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6" name="object 33">
            <a:extLst>
              <a:ext uri="{FF2B5EF4-FFF2-40B4-BE49-F238E27FC236}">
                <a16:creationId xmlns:a16="http://schemas.microsoft.com/office/drawing/2014/main" id="{70F765DC-D9B0-4E0D-BD5E-990476606B1F}"/>
              </a:ext>
            </a:extLst>
          </p:cNvPr>
          <p:cNvSpPr/>
          <p:nvPr/>
        </p:nvSpPr>
        <p:spPr>
          <a:xfrm>
            <a:off x="1755598" y="3218688"/>
            <a:ext cx="350520" cy="701675"/>
          </a:xfrm>
          <a:custGeom>
            <a:avLst/>
            <a:gdLst/>
            <a:ahLst/>
            <a:cxnLst/>
            <a:rect l="l" t="t" r="r" b="b"/>
            <a:pathLst>
              <a:path w="350519" h="701675">
                <a:moveTo>
                  <a:pt x="347521" y="0"/>
                </a:moveTo>
                <a:lnTo>
                  <a:pt x="246759" y="78597"/>
                </a:lnTo>
                <a:lnTo>
                  <a:pt x="281153" y="94988"/>
                </a:lnTo>
                <a:lnTo>
                  <a:pt x="0" y="684984"/>
                </a:lnTo>
                <a:lnTo>
                  <a:pt x="34395" y="701375"/>
                </a:lnTo>
                <a:lnTo>
                  <a:pt x="315548" y="111377"/>
                </a:lnTo>
                <a:lnTo>
                  <a:pt x="349632" y="111377"/>
                </a:lnTo>
                <a:lnTo>
                  <a:pt x="347521" y="0"/>
                </a:lnTo>
                <a:close/>
              </a:path>
              <a:path w="350519" h="701675">
                <a:moveTo>
                  <a:pt x="349632" y="111377"/>
                </a:moveTo>
                <a:lnTo>
                  <a:pt x="315548" y="111377"/>
                </a:lnTo>
                <a:lnTo>
                  <a:pt x="349943" y="127768"/>
                </a:lnTo>
                <a:lnTo>
                  <a:pt x="349632" y="1113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4">
            <a:extLst>
              <a:ext uri="{FF2B5EF4-FFF2-40B4-BE49-F238E27FC236}">
                <a16:creationId xmlns:a16="http://schemas.microsoft.com/office/drawing/2014/main" id="{1C08D36D-E0C4-44A6-BC2F-ECF5CCB9B3EE}"/>
              </a:ext>
            </a:extLst>
          </p:cNvPr>
          <p:cNvSpPr txBox="1"/>
          <p:nvPr/>
        </p:nvSpPr>
        <p:spPr>
          <a:xfrm>
            <a:off x="3973453" y="5833457"/>
            <a:ext cx="12928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nd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46082F51-652D-4F15-97FA-8B2BDD011AAE}"/>
              </a:ext>
            </a:extLst>
          </p:cNvPr>
          <p:cNvSpPr/>
          <p:nvPr/>
        </p:nvSpPr>
        <p:spPr>
          <a:xfrm>
            <a:off x="8923163" y="0"/>
            <a:ext cx="3268836" cy="39118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8A2D8BE9-B209-4E9B-A2C3-84CC8B3D775E}"/>
              </a:ext>
            </a:extLst>
          </p:cNvPr>
          <p:cNvSpPr/>
          <p:nvPr/>
        </p:nvSpPr>
        <p:spPr>
          <a:xfrm>
            <a:off x="0" y="0"/>
            <a:ext cx="2251843" cy="40167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40AA346E-F06B-44DC-92DB-FA073B5CA6B8}"/>
              </a:ext>
            </a:extLst>
          </p:cNvPr>
          <p:cNvSpPr/>
          <p:nvPr/>
        </p:nvSpPr>
        <p:spPr>
          <a:xfrm>
            <a:off x="0" y="3390332"/>
            <a:ext cx="3648094" cy="34676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24DDD039-1DDD-4680-AFA3-7279FF510335}"/>
              </a:ext>
            </a:extLst>
          </p:cNvPr>
          <p:cNvSpPr/>
          <p:nvPr/>
        </p:nvSpPr>
        <p:spPr>
          <a:xfrm>
            <a:off x="0" y="0"/>
            <a:ext cx="3928543" cy="40167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4533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Ou</a:t>
            </a:r>
            <a:r>
              <a:rPr spc="-15" dirty="0"/>
              <a:t>r</a:t>
            </a:r>
            <a:r>
              <a:rPr spc="-5" dirty="0"/>
              <a:t> </a:t>
            </a:r>
            <a:r>
              <a:rPr spc="-30" dirty="0"/>
              <a:t>b</a:t>
            </a:r>
            <a:r>
              <a:rPr spc="-95" dirty="0"/>
              <a:t>r</a:t>
            </a:r>
            <a:r>
              <a:rPr spc="-10" dirty="0"/>
              <a:t>ai</a:t>
            </a:r>
            <a:r>
              <a:rPr spc="-30" dirty="0"/>
              <a:t>n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15" dirty="0"/>
              <a:t>a</a:t>
            </a:r>
            <a:r>
              <a:rPr spc="-75" dirty="0"/>
              <a:t>r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m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95" dirty="0"/>
              <a:t>r</a:t>
            </a:r>
            <a:r>
              <a:rPr dirty="0"/>
              <a:t>o</a:t>
            </a:r>
            <a:r>
              <a:rPr spc="-25" dirty="0"/>
              <a:t>ns</a:t>
            </a:r>
          </a:p>
        </p:txBody>
      </p:sp>
      <p:sp>
        <p:nvSpPr>
          <p:cNvPr id="3" name="object 3"/>
          <p:cNvSpPr/>
          <p:nvPr/>
        </p:nvSpPr>
        <p:spPr>
          <a:xfrm>
            <a:off x="2143695" y="1909823"/>
            <a:ext cx="7582924" cy="3146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38942" y="4464192"/>
            <a:ext cx="74930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 b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0493" y="3819645"/>
            <a:ext cx="699770" cy="582295"/>
          </a:xfrm>
          <a:custGeom>
            <a:avLst/>
            <a:gdLst/>
            <a:ahLst/>
            <a:cxnLst/>
            <a:rect l="l" t="t" r="r" b="b"/>
            <a:pathLst>
              <a:path w="699770" h="582295">
                <a:moveTo>
                  <a:pt x="135898" y="87440"/>
                </a:moveTo>
                <a:lnTo>
                  <a:pt x="76036" y="87440"/>
                </a:lnTo>
                <a:lnTo>
                  <a:pt x="675209" y="581853"/>
                </a:lnTo>
                <a:lnTo>
                  <a:pt x="699457" y="552466"/>
                </a:lnTo>
                <a:lnTo>
                  <a:pt x="135898" y="87440"/>
                </a:lnTo>
                <a:close/>
              </a:path>
              <a:path w="699770" h="582295">
                <a:moveTo>
                  <a:pt x="0" y="0"/>
                </a:moveTo>
                <a:lnTo>
                  <a:pt x="51786" y="116827"/>
                </a:lnTo>
                <a:lnTo>
                  <a:pt x="76036" y="87440"/>
                </a:lnTo>
                <a:lnTo>
                  <a:pt x="135898" y="87440"/>
                </a:lnTo>
                <a:lnTo>
                  <a:pt x="100285" y="58054"/>
                </a:lnTo>
                <a:lnTo>
                  <a:pt x="124533" y="2866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7491" y="4891434"/>
            <a:ext cx="271780" cy="781685"/>
          </a:xfrm>
          <a:custGeom>
            <a:avLst/>
            <a:gdLst/>
            <a:ahLst/>
            <a:cxnLst/>
            <a:rect l="l" t="t" r="r" b="b"/>
            <a:pathLst>
              <a:path w="271779" h="781685">
                <a:moveTo>
                  <a:pt x="76267" y="114988"/>
                </a:moveTo>
                <a:lnTo>
                  <a:pt x="36518" y="114988"/>
                </a:lnTo>
                <a:lnTo>
                  <a:pt x="234649" y="781198"/>
                </a:lnTo>
                <a:lnTo>
                  <a:pt x="271167" y="770337"/>
                </a:lnTo>
                <a:lnTo>
                  <a:pt x="76267" y="114988"/>
                </a:lnTo>
                <a:close/>
              </a:path>
              <a:path w="271779" h="781685">
                <a:moveTo>
                  <a:pt x="22195" y="0"/>
                </a:moveTo>
                <a:lnTo>
                  <a:pt x="0" y="125848"/>
                </a:lnTo>
                <a:lnTo>
                  <a:pt x="36518" y="114988"/>
                </a:lnTo>
                <a:lnTo>
                  <a:pt x="76267" y="114988"/>
                </a:lnTo>
                <a:lnTo>
                  <a:pt x="73037" y="104127"/>
                </a:lnTo>
                <a:lnTo>
                  <a:pt x="109556" y="93266"/>
                </a:lnTo>
                <a:lnTo>
                  <a:pt x="221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11504" y="1408868"/>
            <a:ext cx="3676015" cy="203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5805" marR="5080">
              <a:lnSpc>
                <a:spcPts val="3329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9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928543" cy="1353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928543" cy="401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1844" y="1353771"/>
            <a:ext cx="1676698" cy="2662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2251843" cy="4016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1843" y="40167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676698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390332"/>
            <a:ext cx="2569288" cy="25995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69285" y="33903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078800" y="5555744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390332"/>
            <a:ext cx="3648094" cy="346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9290" y="3390332"/>
            <a:ext cx="1078805" cy="29561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346514"/>
            <a:ext cx="3648095" cy="5114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1747347"/>
            <a:ext cx="2192780" cy="1442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2780" y="18916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3140085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747347"/>
            <a:ext cx="2192780" cy="32843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6165" y="1891630"/>
            <a:ext cx="206615" cy="31400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533844"/>
            <a:ext cx="1986166" cy="4978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86163" y="50317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206615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65856" y="23036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7402084" y="4718004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65854" y="2303608"/>
            <a:ext cx="2226145" cy="1646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282700" y="2303608"/>
            <a:ext cx="683155" cy="30718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282700" y="2303608"/>
            <a:ext cx="2909299" cy="37188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82700" y="5375436"/>
            <a:ext cx="2909299" cy="64700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23163" y="147140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7867405" y="2440466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23163" y="0"/>
            <a:ext cx="3268836" cy="14714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23163" y="1471402"/>
            <a:ext cx="1986696" cy="24404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23163" y="0"/>
            <a:ext cx="3268836" cy="39118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09859" y="0"/>
            <a:ext cx="1282140" cy="391186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43027" y="4032008"/>
            <a:ext cx="12052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55598" y="3218688"/>
            <a:ext cx="350520" cy="701675"/>
          </a:xfrm>
          <a:custGeom>
            <a:avLst/>
            <a:gdLst/>
            <a:ahLst/>
            <a:cxnLst/>
            <a:rect l="l" t="t" r="r" b="b"/>
            <a:pathLst>
              <a:path w="350519" h="701675">
                <a:moveTo>
                  <a:pt x="347521" y="0"/>
                </a:moveTo>
                <a:lnTo>
                  <a:pt x="246759" y="78597"/>
                </a:lnTo>
                <a:lnTo>
                  <a:pt x="281153" y="94988"/>
                </a:lnTo>
                <a:lnTo>
                  <a:pt x="0" y="684984"/>
                </a:lnTo>
                <a:lnTo>
                  <a:pt x="34395" y="701375"/>
                </a:lnTo>
                <a:lnTo>
                  <a:pt x="315548" y="111377"/>
                </a:lnTo>
                <a:lnTo>
                  <a:pt x="349632" y="111377"/>
                </a:lnTo>
                <a:lnTo>
                  <a:pt x="347521" y="0"/>
                </a:lnTo>
                <a:close/>
              </a:path>
              <a:path w="350519" h="701675">
                <a:moveTo>
                  <a:pt x="349632" y="111377"/>
                </a:moveTo>
                <a:lnTo>
                  <a:pt x="315548" y="111377"/>
                </a:lnTo>
                <a:lnTo>
                  <a:pt x="349943" y="127768"/>
                </a:lnTo>
                <a:lnTo>
                  <a:pt x="349632" y="1113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615165" y="5137698"/>
            <a:ext cx="21450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20" dirty="0">
                <a:solidFill>
                  <a:srgbClr val="0070C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pu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70C0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s </a:t>
            </a:r>
            <a:r>
              <a:rPr sz="2800" spc="-35" dirty="0">
                <a:solidFill>
                  <a:srgbClr val="0070C0"/>
                </a:solidFill>
                <a:latin typeface="Calibri"/>
                <a:cs typeface="Calibri"/>
              </a:rPr>
              <a:t>c</a:t>
            </a:r>
            <a:r>
              <a:rPr sz="2800" spc="-20" dirty="0">
                <a:solidFill>
                  <a:srgbClr val="0070C0"/>
                </a:solidFill>
                <a:latin typeface="Calibri"/>
                <a:cs typeface="Calibri"/>
              </a:rPr>
              <a:t>arr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</a:t>
            </a:r>
            <a:r>
              <a:rPr sz="2800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70C0"/>
                </a:solidFill>
                <a:latin typeface="Calibri"/>
                <a:cs typeface="Calibri"/>
              </a:rPr>
              <a:t>t</a:t>
            </a:r>
            <a:r>
              <a:rPr sz="2800" spc="-10" dirty="0">
                <a:solidFill>
                  <a:srgbClr val="0070C0"/>
                </a:solidFill>
                <a:latin typeface="Calibri"/>
                <a:cs typeface="Calibri"/>
              </a:rPr>
              <a:t>o</a:t>
            </a:r>
            <a:r>
              <a:rPr sz="2800" spc="-55" dirty="0">
                <a:solidFill>
                  <a:srgbClr val="0070C0"/>
                </a:solidFill>
                <a:latin typeface="Calibri"/>
                <a:cs typeface="Calibri"/>
              </a:rPr>
              <a:t>w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0070C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58123" y="4645625"/>
            <a:ext cx="359410" cy="521334"/>
          </a:xfrm>
          <a:custGeom>
            <a:avLst/>
            <a:gdLst/>
            <a:ahLst/>
            <a:cxnLst/>
            <a:rect l="l" t="t" r="r" b="b"/>
            <a:pathLst>
              <a:path w="359410" h="521335">
                <a:moveTo>
                  <a:pt x="359302" y="0"/>
                </a:moveTo>
                <a:lnTo>
                  <a:pt x="248058" y="62894"/>
                </a:lnTo>
                <a:lnTo>
                  <a:pt x="279662" y="84173"/>
                </a:lnTo>
                <a:lnTo>
                  <a:pt x="0" y="499537"/>
                </a:lnTo>
                <a:lnTo>
                  <a:pt x="31605" y="520816"/>
                </a:lnTo>
                <a:lnTo>
                  <a:pt x="311266" y="105450"/>
                </a:lnTo>
                <a:lnTo>
                  <a:pt x="345629" y="105450"/>
                </a:lnTo>
                <a:lnTo>
                  <a:pt x="359302" y="0"/>
                </a:lnTo>
                <a:close/>
              </a:path>
              <a:path w="359410" h="521335">
                <a:moveTo>
                  <a:pt x="345629" y="105450"/>
                </a:moveTo>
                <a:lnTo>
                  <a:pt x="311266" y="105450"/>
                </a:lnTo>
                <a:lnTo>
                  <a:pt x="342870" y="126729"/>
                </a:lnTo>
                <a:lnTo>
                  <a:pt x="345629" y="10545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494866" y="3985284"/>
            <a:ext cx="29197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20" dirty="0">
                <a:solidFill>
                  <a:srgbClr val="0070C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pu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70C0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s</a:t>
            </a:r>
            <a:r>
              <a:rPr sz="2800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70C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rr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 </a:t>
            </a:r>
            <a:r>
              <a:rPr sz="2800" spc="-40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2800" spc="-55" dirty="0">
                <a:solidFill>
                  <a:srgbClr val="0070C0"/>
                </a:solidFill>
                <a:latin typeface="Calibri"/>
                <a:cs typeface="Calibri"/>
              </a:rPr>
              <a:t>wa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y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 f</a:t>
            </a:r>
            <a:r>
              <a:rPr sz="2800" spc="-55" dirty="0">
                <a:solidFill>
                  <a:srgbClr val="0070C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m</a:t>
            </a:r>
            <a:r>
              <a:rPr sz="28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c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b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19765" y="3288799"/>
            <a:ext cx="2205355" cy="501650"/>
          </a:xfrm>
          <a:custGeom>
            <a:avLst/>
            <a:gdLst/>
            <a:ahLst/>
            <a:cxnLst/>
            <a:rect l="l" t="t" r="r" b="b"/>
            <a:pathLst>
              <a:path w="2205354" h="501650">
                <a:moveTo>
                  <a:pt x="2081620" y="0"/>
                </a:moveTo>
                <a:lnTo>
                  <a:pt x="2089240" y="37330"/>
                </a:lnTo>
                <a:lnTo>
                  <a:pt x="0" y="463792"/>
                </a:lnTo>
                <a:lnTo>
                  <a:pt x="7620" y="501122"/>
                </a:lnTo>
                <a:lnTo>
                  <a:pt x="2096858" y="74660"/>
                </a:lnTo>
                <a:lnTo>
                  <a:pt x="2152084" y="74660"/>
                </a:lnTo>
                <a:lnTo>
                  <a:pt x="2205040" y="33135"/>
                </a:lnTo>
                <a:lnTo>
                  <a:pt x="2081620" y="0"/>
                </a:lnTo>
                <a:close/>
              </a:path>
              <a:path w="2205354" h="501650">
                <a:moveTo>
                  <a:pt x="2152084" y="74660"/>
                </a:moveTo>
                <a:lnTo>
                  <a:pt x="2096858" y="74660"/>
                </a:lnTo>
                <a:lnTo>
                  <a:pt x="2104478" y="111991"/>
                </a:lnTo>
                <a:lnTo>
                  <a:pt x="2152084" y="7466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973453" y="5833457"/>
            <a:ext cx="12928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nd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20169" y="5921759"/>
            <a:ext cx="201739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0565">
              <a:lnSpc>
                <a:spcPct val="100000"/>
              </a:lnSpc>
            </a:pP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c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l b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y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u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ohn</a:t>
            </a: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79307" y="6506264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A051ED5-05B7-4E17-A4F6-FE6966BBA956}"/>
              </a:ext>
            </a:extLst>
          </p:cNvPr>
          <p:cNvGrpSpPr/>
          <p:nvPr/>
        </p:nvGrpSpPr>
        <p:grpSpPr>
          <a:xfrm>
            <a:off x="0" y="6332297"/>
            <a:ext cx="12192001" cy="525703"/>
            <a:chOff x="0" y="6329493"/>
            <a:chExt cx="12192001" cy="528507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9328C56E-7DE6-43CD-A592-2CC8D2453AA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37A9BE4-AF06-48A9-AA50-4D7BE0EB3E6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E409568-9628-4A2E-BC28-B126F95E14A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6" name="投影片編號版面配置區 1">
              <a:extLst>
                <a:ext uri="{FF2B5EF4-FFF2-40B4-BE49-F238E27FC236}">
                  <a16:creationId xmlns:a16="http://schemas.microsoft.com/office/drawing/2014/main" id="{E5C890C8-D641-4C81-86B6-4DB85171607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Ou</a:t>
            </a:r>
            <a:r>
              <a:rPr spc="-15" dirty="0"/>
              <a:t>r</a:t>
            </a:r>
            <a:r>
              <a:rPr spc="-5" dirty="0"/>
              <a:t> </a:t>
            </a:r>
            <a:r>
              <a:rPr spc="-30" dirty="0"/>
              <a:t>b</a:t>
            </a:r>
            <a:r>
              <a:rPr spc="-95" dirty="0"/>
              <a:t>r</a:t>
            </a:r>
            <a:r>
              <a:rPr spc="-10" dirty="0"/>
              <a:t>ai</a:t>
            </a:r>
            <a:r>
              <a:rPr spc="-30" dirty="0"/>
              <a:t>n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15" dirty="0"/>
              <a:t>a</a:t>
            </a:r>
            <a:r>
              <a:rPr spc="-75" dirty="0"/>
              <a:t>r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m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95" dirty="0"/>
              <a:t>r</a:t>
            </a:r>
            <a:r>
              <a:rPr dirty="0"/>
              <a:t>o</a:t>
            </a:r>
            <a:r>
              <a:rPr spc="-25" dirty="0"/>
              <a:t>ns</a:t>
            </a:r>
          </a:p>
        </p:txBody>
      </p:sp>
      <p:sp>
        <p:nvSpPr>
          <p:cNvPr id="3" name="object 3"/>
          <p:cNvSpPr/>
          <p:nvPr/>
        </p:nvSpPr>
        <p:spPr>
          <a:xfrm>
            <a:off x="2143695" y="1909823"/>
            <a:ext cx="7582924" cy="3146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38942" y="4464192"/>
            <a:ext cx="74930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 b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0493" y="3819645"/>
            <a:ext cx="699770" cy="582295"/>
          </a:xfrm>
          <a:custGeom>
            <a:avLst/>
            <a:gdLst/>
            <a:ahLst/>
            <a:cxnLst/>
            <a:rect l="l" t="t" r="r" b="b"/>
            <a:pathLst>
              <a:path w="699770" h="582295">
                <a:moveTo>
                  <a:pt x="135898" y="87440"/>
                </a:moveTo>
                <a:lnTo>
                  <a:pt x="76036" y="87440"/>
                </a:lnTo>
                <a:lnTo>
                  <a:pt x="675209" y="581853"/>
                </a:lnTo>
                <a:lnTo>
                  <a:pt x="699457" y="552466"/>
                </a:lnTo>
                <a:lnTo>
                  <a:pt x="135898" y="87440"/>
                </a:lnTo>
                <a:close/>
              </a:path>
              <a:path w="699770" h="582295">
                <a:moveTo>
                  <a:pt x="0" y="0"/>
                </a:moveTo>
                <a:lnTo>
                  <a:pt x="51786" y="116827"/>
                </a:lnTo>
                <a:lnTo>
                  <a:pt x="76036" y="87440"/>
                </a:lnTo>
                <a:lnTo>
                  <a:pt x="135898" y="87440"/>
                </a:lnTo>
                <a:lnTo>
                  <a:pt x="100285" y="58054"/>
                </a:lnTo>
                <a:lnTo>
                  <a:pt x="124533" y="2866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7491" y="4891434"/>
            <a:ext cx="271780" cy="781685"/>
          </a:xfrm>
          <a:custGeom>
            <a:avLst/>
            <a:gdLst/>
            <a:ahLst/>
            <a:cxnLst/>
            <a:rect l="l" t="t" r="r" b="b"/>
            <a:pathLst>
              <a:path w="271779" h="781685">
                <a:moveTo>
                  <a:pt x="76267" y="114988"/>
                </a:moveTo>
                <a:lnTo>
                  <a:pt x="36518" y="114988"/>
                </a:lnTo>
                <a:lnTo>
                  <a:pt x="234649" y="781198"/>
                </a:lnTo>
                <a:lnTo>
                  <a:pt x="271167" y="770337"/>
                </a:lnTo>
                <a:lnTo>
                  <a:pt x="76267" y="114988"/>
                </a:lnTo>
                <a:close/>
              </a:path>
              <a:path w="271779" h="781685">
                <a:moveTo>
                  <a:pt x="22195" y="0"/>
                </a:moveTo>
                <a:lnTo>
                  <a:pt x="0" y="125848"/>
                </a:lnTo>
                <a:lnTo>
                  <a:pt x="36518" y="114988"/>
                </a:lnTo>
                <a:lnTo>
                  <a:pt x="76267" y="114988"/>
                </a:lnTo>
                <a:lnTo>
                  <a:pt x="73037" y="104127"/>
                </a:lnTo>
                <a:lnTo>
                  <a:pt x="109556" y="93266"/>
                </a:lnTo>
                <a:lnTo>
                  <a:pt x="221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11504" y="1408868"/>
            <a:ext cx="3676015" cy="203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5805" marR="5080">
              <a:lnSpc>
                <a:spcPts val="3329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9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928543" cy="1353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928543" cy="4016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1844" y="1353771"/>
            <a:ext cx="1676698" cy="2662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2251843" cy="4016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1843" y="40167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676698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390332"/>
            <a:ext cx="2569288" cy="25995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69285" y="33903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078800" y="5555744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390332"/>
            <a:ext cx="3648094" cy="3467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9290" y="3390332"/>
            <a:ext cx="1078805" cy="29561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346514"/>
            <a:ext cx="3648095" cy="5114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1747347"/>
            <a:ext cx="2192780" cy="1442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2780" y="18916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3140085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747347"/>
            <a:ext cx="2192780" cy="32843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6165" y="1891630"/>
            <a:ext cx="206615" cy="31400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533844"/>
            <a:ext cx="1986166" cy="4978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86163" y="50317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206615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65856" y="23036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7402084" y="4718004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65854" y="2303608"/>
            <a:ext cx="2226145" cy="1646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282700" y="2303608"/>
            <a:ext cx="683155" cy="30718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282700" y="2303608"/>
            <a:ext cx="2909299" cy="37188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82700" y="5375436"/>
            <a:ext cx="2909299" cy="64700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23163" y="147140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7867405" y="2440466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23163" y="0"/>
            <a:ext cx="3268836" cy="14714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23163" y="1471402"/>
            <a:ext cx="1986696" cy="24404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23163" y="0"/>
            <a:ext cx="3268836" cy="39118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09859" y="0"/>
            <a:ext cx="1282140" cy="391186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43027" y="4032008"/>
            <a:ext cx="12052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55598" y="3218688"/>
            <a:ext cx="350520" cy="701675"/>
          </a:xfrm>
          <a:custGeom>
            <a:avLst/>
            <a:gdLst/>
            <a:ahLst/>
            <a:cxnLst/>
            <a:rect l="l" t="t" r="r" b="b"/>
            <a:pathLst>
              <a:path w="350519" h="701675">
                <a:moveTo>
                  <a:pt x="347521" y="0"/>
                </a:moveTo>
                <a:lnTo>
                  <a:pt x="246759" y="78597"/>
                </a:lnTo>
                <a:lnTo>
                  <a:pt x="281153" y="94988"/>
                </a:lnTo>
                <a:lnTo>
                  <a:pt x="0" y="684984"/>
                </a:lnTo>
                <a:lnTo>
                  <a:pt x="34395" y="701375"/>
                </a:lnTo>
                <a:lnTo>
                  <a:pt x="315548" y="111377"/>
                </a:lnTo>
                <a:lnTo>
                  <a:pt x="349632" y="111377"/>
                </a:lnTo>
                <a:lnTo>
                  <a:pt x="347521" y="0"/>
                </a:lnTo>
                <a:close/>
              </a:path>
              <a:path w="350519" h="701675">
                <a:moveTo>
                  <a:pt x="349632" y="111377"/>
                </a:moveTo>
                <a:lnTo>
                  <a:pt x="315548" y="111377"/>
                </a:lnTo>
                <a:lnTo>
                  <a:pt x="349943" y="127768"/>
                </a:lnTo>
                <a:lnTo>
                  <a:pt x="349632" y="1113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615165" y="5137698"/>
            <a:ext cx="21450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20" dirty="0">
                <a:solidFill>
                  <a:srgbClr val="0070C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pu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70C0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s </a:t>
            </a:r>
            <a:r>
              <a:rPr sz="2800" spc="-35" dirty="0">
                <a:solidFill>
                  <a:srgbClr val="0070C0"/>
                </a:solidFill>
                <a:latin typeface="Calibri"/>
                <a:cs typeface="Calibri"/>
              </a:rPr>
              <a:t>c</a:t>
            </a:r>
            <a:r>
              <a:rPr sz="2800" spc="-20" dirty="0">
                <a:solidFill>
                  <a:srgbClr val="0070C0"/>
                </a:solidFill>
                <a:latin typeface="Calibri"/>
                <a:cs typeface="Calibri"/>
              </a:rPr>
              <a:t>arr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</a:t>
            </a:r>
            <a:r>
              <a:rPr sz="2800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70C0"/>
                </a:solidFill>
                <a:latin typeface="Calibri"/>
                <a:cs typeface="Calibri"/>
              </a:rPr>
              <a:t>t</a:t>
            </a:r>
            <a:r>
              <a:rPr sz="2800" spc="-10" dirty="0">
                <a:solidFill>
                  <a:srgbClr val="0070C0"/>
                </a:solidFill>
                <a:latin typeface="Calibri"/>
                <a:cs typeface="Calibri"/>
              </a:rPr>
              <a:t>o</a:t>
            </a:r>
            <a:r>
              <a:rPr sz="2800" spc="-55" dirty="0">
                <a:solidFill>
                  <a:srgbClr val="0070C0"/>
                </a:solidFill>
                <a:latin typeface="Calibri"/>
                <a:cs typeface="Calibri"/>
              </a:rPr>
              <a:t>w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0070C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58123" y="4645625"/>
            <a:ext cx="359410" cy="521334"/>
          </a:xfrm>
          <a:custGeom>
            <a:avLst/>
            <a:gdLst/>
            <a:ahLst/>
            <a:cxnLst/>
            <a:rect l="l" t="t" r="r" b="b"/>
            <a:pathLst>
              <a:path w="359410" h="521335">
                <a:moveTo>
                  <a:pt x="359302" y="0"/>
                </a:moveTo>
                <a:lnTo>
                  <a:pt x="248058" y="62894"/>
                </a:lnTo>
                <a:lnTo>
                  <a:pt x="279662" y="84173"/>
                </a:lnTo>
                <a:lnTo>
                  <a:pt x="0" y="499537"/>
                </a:lnTo>
                <a:lnTo>
                  <a:pt x="31605" y="520816"/>
                </a:lnTo>
                <a:lnTo>
                  <a:pt x="311266" y="105450"/>
                </a:lnTo>
                <a:lnTo>
                  <a:pt x="345629" y="105450"/>
                </a:lnTo>
                <a:lnTo>
                  <a:pt x="359302" y="0"/>
                </a:lnTo>
                <a:close/>
              </a:path>
              <a:path w="359410" h="521335">
                <a:moveTo>
                  <a:pt x="345629" y="105450"/>
                </a:moveTo>
                <a:lnTo>
                  <a:pt x="311266" y="105450"/>
                </a:lnTo>
                <a:lnTo>
                  <a:pt x="342870" y="126729"/>
                </a:lnTo>
                <a:lnTo>
                  <a:pt x="345629" y="10545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19765" y="3288799"/>
            <a:ext cx="2205355" cy="501650"/>
          </a:xfrm>
          <a:custGeom>
            <a:avLst/>
            <a:gdLst/>
            <a:ahLst/>
            <a:cxnLst/>
            <a:rect l="l" t="t" r="r" b="b"/>
            <a:pathLst>
              <a:path w="2205354" h="501650">
                <a:moveTo>
                  <a:pt x="2081620" y="0"/>
                </a:moveTo>
                <a:lnTo>
                  <a:pt x="2089240" y="37330"/>
                </a:lnTo>
                <a:lnTo>
                  <a:pt x="0" y="463792"/>
                </a:lnTo>
                <a:lnTo>
                  <a:pt x="7620" y="501122"/>
                </a:lnTo>
                <a:lnTo>
                  <a:pt x="2096858" y="74660"/>
                </a:lnTo>
                <a:lnTo>
                  <a:pt x="2152084" y="74660"/>
                </a:lnTo>
                <a:lnTo>
                  <a:pt x="2205040" y="33135"/>
                </a:lnTo>
                <a:lnTo>
                  <a:pt x="2081620" y="0"/>
                </a:lnTo>
                <a:close/>
              </a:path>
              <a:path w="2205354" h="501650">
                <a:moveTo>
                  <a:pt x="2152084" y="74660"/>
                </a:moveTo>
                <a:lnTo>
                  <a:pt x="2096858" y="74660"/>
                </a:lnTo>
                <a:lnTo>
                  <a:pt x="2104478" y="111991"/>
                </a:lnTo>
                <a:lnTo>
                  <a:pt x="2152084" y="7466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25996" y="5083342"/>
            <a:ext cx="1608880" cy="111905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494866" y="3985284"/>
            <a:ext cx="4077970" cy="183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62685">
              <a:lnSpc>
                <a:spcPts val="3329"/>
              </a:lnSpc>
            </a:pPr>
            <a:r>
              <a:rPr sz="2800" spc="-20" dirty="0">
                <a:solidFill>
                  <a:srgbClr val="0070C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pu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70C0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s</a:t>
            </a:r>
            <a:r>
              <a:rPr sz="2800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70C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rr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 </a:t>
            </a:r>
            <a:r>
              <a:rPr sz="2800" spc="-40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2800" spc="-55" dirty="0">
                <a:solidFill>
                  <a:srgbClr val="0070C0"/>
                </a:solidFill>
                <a:latin typeface="Calibri"/>
                <a:cs typeface="Calibri"/>
              </a:rPr>
              <a:t>wa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y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 f</a:t>
            </a:r>
            <a:r>
              <a:rPr sz="2800" spc="-55" dirty="0">
                <a:solidFill>
                  <a:srgbClr val="0070C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m</a:t>
            </a:r>
            <a:r>
              <a:rPr sz="28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c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b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 marL="1775460" marR="5080">
              <a:lnSpc>
                <a:spcPct val="100699"/>
              </a:lnSpc>
              <a:spcBef>
                <a:spcPts val="2215"/>
              </a:spcBef>
            </a:pP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73453" y="5833457"/>
            <a:ext cx="12928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nd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57896" y="5854000"/>
            <a:ext cx="11195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16939" y="5988577"/>
            <a:ext cx="201739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0565">
              <a:lnSpc>
                <a:spcPct val="100000"/>
              </a:lnSpc>
            </a:pP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c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l b</a:t>
            </a:r>
            <a:r>
              <a:rPr sz="2800" spc="-5" dirty="0">
                <a:solidFill>
                  <a:srgbClr val="0070C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y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u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ohn</a:t>
            </a: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79307" y="6506264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ED3BBB0-0A5D-4DE6-B84F-CFA22EDF183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BD8648F5-7BF8-4CCD-816E-49DADEFC969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1188E74-20C2-4419-B80F-DB9A811651D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69CB573-526C-4732-8931-1F1404E8E74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8" name="投影片編號版面配置區 1">
              <a:extLst>
                <a:ext uri="{FF2B5EF4-FFF2-40B4-BE49-F238E27FC236}">
                  <a16:creationId xmlns:a16="http://schemas.microsoft.com/office/drawing/2014/main" id="{02F119B1-EF0D-4B66-B75F-AFB5EC3945B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550" y="571403"/>
            <a:ext cx="5927121" cy="2459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3947" y="2668559"/>
            <a:ext cx="6306201" cy="3598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548" y="180826"/>
            <a:ext cx="9512300" cy="4692650"/>
          </a:xfrm>
          <a:custGeom>
            <a:avLst/>
            <a:gdLst/>
            <a:ahLst/>
            <a:cxnLst/>
            <a:rect l="l" t="t" r="r" b="b"/>
            <a:pathLst>
              <a:path w="9512300" h="4692650">
                <a:moveTo>
                  <a:pt x="0" y="4692115"/>
                </a:moveTo>
                <a:lnTo>
                  <a:pt x="951201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84" y="6063095"/>
            <a:ext cx="137160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9" marR="5080" indent="-117475">
              <a:lnSpc>
                <a:spcPct val="100000"/>
              </a:lnSpc>
            </a:pP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Fe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pe </a:t>
            </a:r>
            <a:r>
              <a:rPr sz="800" spc="-1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5" dirty="0">
                <a:latin typeface="Calibri"/>
                <a:cs typeface="Calibri"/>
              </a:rPr>
              <a:t>h</a:t>
            </a:r>
            <a:r>
              <a:rPr sz="800" dirty="0">
                <a:latin typeface="Calibri"/>
                <a:cs typeface="Calibri"/>
              </a:rPr>
              <a:t>o 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3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1622" y="1987799"/>
            <a:ext cx="54038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cell </a:t>
            </a:r>
            <a:r>
              <a:rPr sz="2000" spc="-5" dirty="0">
                <a:latin typeface="Calibri"/>
                <a:cs typeface="Calibri"/>
              </a:rPr>
              <a:t>body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8844" y="1345399"/>
            <a:ext cx="51562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6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04559" y="188550"/>
            <a:ext cx="122110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erm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49577" y="1084070"/>
            <a:ext cx="3969411" cy="1947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5552" y="137485"/>
            <a:ext cx="318071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50"/>
              </a:lnSpc>
            </a:pPr>
            <a:r>
              <a:rPr sz="3200" spc="-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</a:p>
          <a:p>
            <a:pPr marR="5080" algn="r">
              <a:lnSpc>
                <a:spcPts val="2310"/>
              </a:lnSpc>
            </a:pP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nd</a:t>
            </a:r>
            <a:r>
              <a:rPr sz="2000" dirty="0">
                <a:latin typeface="Calibri"/>
                <a:cs typeface="Calibri"/>
              </a:rPr>
              <a:t>ri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5263" y="488979"/>
            <a:ext cx="27362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88481" y="152762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220035"/>
                </a:moveTo>
                <a:lnTo>
                  <a:pt x="6394" y="167158"/>
                </a:lnTo>
                <a:lnTo>
                  <a:pt x="24559" y="118916"/>
                </a:lnTo>
                <a:lnTo>
                  <a:pt x="52966" y="76838"/>
                </a:lnTo>
                <a:lnTo>
                  <a:pt x="90085" y="42454"/>
                </a:lnTo>
                <a:lnTo>
                  <a:pt x="134387" y="17291"/>
                </a:lnTo>
                <a:lnTo>
                  <a:pt x="184344" y="2879"/>
                </a:lnTo>
                <a:lnTo>
                  <a:pt x="220035" y="0"/>
                </a:lnTo>
                <a:lnTo>
                  <a:pt x="238081" y="729"/>
                </a:lnTo>
                <a:lnTo>
                  <a:pt x="289583" y="11217"/>
                </a:lnTo>
                <a:lnTo>
                  <a:pt x="335940" y="32966"/>
                </a:lnTo>
                <a:lnTo>
                  <a:pt x="375624" y="64446"/>
                </a:lnTo>
                <a:lnTo>
                  <a:pt x="407104" y="104130"/>
                </a:lnTo>
                <a:lnTo>
                  <a:pt x="428853" y="150487"/>
                </a:lnTo>
                <a:lnTo>
                  <a:pt x="439341" y="201989"/>
                </a:lnTo>
                <a:lnTo>
                  <a:pt x="440071" y="220035"/>
                </a:lnTo>
                <a:lnTo>
                  <a:pt x="439341" y="238081"/>
                </a:lnTo>
                <a:lnTo>
                  <a:pt x="428853" y="289583"/>
                </a:lnTo>
                <a:lnTo>
                  <a:pt x="407104" y="335940"/>
                </a:lnTo>
                <a:lnTo>
                  <a:pt x="375624" y="375624"/>
                </a:lnTo>
                <a:lnTo>
                  <a:pt x="335940" y="407104"/>
                </a:lnTo>
                <a:lnTo>
                  <a:pt x="289583" y="428853"/>
                </a:lnTo>
                <a:lnTo>
                  <a:pt x="238081" y="439341"/>
                </a:lnTo>
                <a:lnTo>
                  <a:pt x="220035" y="440071"/>
                </a:lnTo>
                <a:lnTo>
                  <a:pt x="201989" y="439341"/>
                </a:lnTo>
                <a:lnTo>
                  <a:pt x="150487" y="428853"/>
                </a:lnTo>
                <a:lnTo>
                  <a:pt x="104130" y="407104"/>
                </a:lnTo>
                <a:lnTo>
                  <a:pt x="64446" y="375624"/>
                </a:lnTo>
                <a:lnTo>
                  <a:pt x="32966" y="335940"/>
                </a:lnTo>
                <a:lnTo>
                  <a:pt x="11217" y="289583"/>
                </a:lnTo>
                <a:lnTo>
                  <a:pt x="729" y="238081"/>
                </a:lnTo>
                <a:lnTo>
                  <a:pt x="0" y="220035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9FA8560-0F79-4D7A-9F19-F44189318C4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4C9BAA2-8DFF-4850-BBEA-44734EC2E59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1E64E25-FAA7-4C27-8709-05DDC196ABF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BB8EC81-64FD-4BF8-B600-1F96F8C1E81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投影片編號版面配置區 1">
              <a:extLst>
                <a:ext uri="{FF2B5EF4-FFF2-40B4-BE49-F238E27FC236}">
                  <a16:creationId xmlns:a16="http://schemas.microsoft.com/office/drawing/2014/main" id="{497F9850-8BCE-449C-B6FF-167AB48BA00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0277" y="1602643"/>
            <a:ext cx="5514697" cy="3894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11338" y="5639303"/>
            <a:ext cx="135191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1659" y="647707"/>
            <a:ext cx="4193540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650" spc="-5" dirty="0">
                <a:latin typeface="Calibri"/>
                <a:cs typeface="Calibri"/>
              </a:rPr>
              <a:t>B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l</a:t>
            </a:r>
            <a:r>
              <a:rPr sz="2650" spc="-10" dirty="0">
                <a:latin typeface="Calibri"/>
                <a:cs typeface="Calibri"/>
              </a:rPr>
              <a:t>og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l N</a:t>
            </a:r>
            <a:r>
              <a:rPr sz="2650" spc="-5" dirty="0">
                <a:latin typeface="Calibri"/>
                <a:cs typeface="Calibri"/>
              </a:rPr>
              <a:t>eu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dirty="0">
                <a:latin typeface="Calibri"/>
                <a:cs typeface="Calibri"/>
              </a:rPr>
              <a:t>: C</a:t>
            </a:r>
            <a:r>
              <a:rPr sz="2650" spc="-10" dirty="0">
                <a:latin typeface="Calibri"/>
                <a:cs typeface="Calibri"/>
              </a:rPr>
              <a:t>om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dirty="0">
                <a:latin typeface="Calibri"/>
                <a:cs typeface="Calibri"/>
              </a:rPr>
              <a:t>l</a:t>
            </a:r>
            <a:r>
              <a:rPr sz="2650" spc="-45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x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nnec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y</a:t>
            </a:r>
            <a:r>
              <a:rPr sz="2650" spc="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45" dirty="0">
                <a:latin typeface="Calibri"/>
                <a:cs typeface="Calibri"/>
              </a:rPr>
              <a:t>t</a:t>
            </a:r>
            <a:r>
              <a:rPr sz="2650" spc="-35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erns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39911" y="2142953"/>
            <a:ext cx="5243625" cy="2572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5763" y="647707"/>
            <a:ext cx="4411980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650" dirty="0">
                <a:latin typeface="Calibri"/>
                <a:cs typeface="Calibri"/>
              </a:rPr>
              <a:t>N</a:t>
            </a:r>
            <a:r>
              <a:rPr sz="2650" spc="-5" dirty="0">
                <a:latin typeface="Calibri"/>
                <a:cs typeface="Calibri"/>
              </a:rPr>
              <a:t>eu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in a</a:t>
            </a:r>
            <a:r>
              <a:rPr sz="2650" spc="-5" dirty="0">
                <a:latin typeface="Calibri"/>
                <a:cs typeface="Calibri"/>
              </a:rPr>
              <a:t> neu</a:t>
            </a:r>
            <a:r>
              <a:rPr sz="2650" spc="-6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l 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20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35" dirty="0">
                <a:latin typeface="Calibri"/>
                <a:cs typeface="Calibri"/>
              </a:rPr>
              <a:t>w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r</a:t>
            </a:r>
            <a:r>
              <a:rPr sz="2650" dirty="0">
                <a:latin typeface="Calibri"/>
                <a:cs typeface="Calibri"/>
              </a:rPr>
              <a:t>k: </a:t>
            </a:r>
            <a:r>
              <a:rPr sz="2650" spc="-5" dirty="0">
                <a:latin typeface="Calibri"/>
                <a:cs typeface="Calibri"/>
              </a:rPr>
              <a:t>O</a:t>
            </a:r>
            <a:r>
              <a:rPr sz="2650" spc="-40" dirty="0">
                <a:latin typeface="Calibri"/>
                <a:cs typeface="Calibri"/>
              </a:rPr>
              <a:t>r</a:t>
            </a:r>
            <a:r>
              <a:rPr sz="2650" spc="-55" dirty="0">
                <a:latin typeface="Calibri"/>
                <a:cs typeface="Calibri"/>
              </a:rPr>
              <a:t>g</a:t>
            </a:r>
            <a:r>
              <a:rPr sz="2650" spc="-5" dirty="0">
                <a:latin typeface="Calibri"/>
                <a:cs typeface="Calibri"/>
              </a:rPr>
              <a:t>an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65" dirty="0">
                <a:latin typeface="Calibri"/>
                <a:cs typeface="Calibri"/>
              </a:rPr>
              <a:t>z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d i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-3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o</a:t>
            </a:r>
            <a:r>
              <a:rPr sz="2650" spc="-10" dirty="0">
                <a:latin typeface="Calibri"/>
                <a:cs typeface="Calibri"/>
              </a:rPr>
              <a:t> </a:t>
            </a:r>
            <a:r>
              <a:rPr sz="2650" spc="-4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g</a:t>
            </a:r>
            <a:r>
              <a:rPr sz="2650" spc="-5" dirty="0">
                <a:latin typeface="Calibri"/>
                <a:cs typeface="Calibri"/>
              </a:rPr>
              <a:t>u</a:t>
            </a:r>
            <a:r>
              <a:rPr sz="2650" dirty="0">
                <a:latin typeface="Calibri"/>
                <a:cs typeface="Calibri"/>
              </a:rPr>
              <a:t>l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l</a:t>
            </a:r>
            <a:r>
              <a:rPr sz="2650" spc="-5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y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spc="-55" dirty="0">
                <a:latin typeface="Calibri"/>
                <a:cs typeface="Calibri"/>
              </a:rPr>
              <a:t>r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55" dirty="0">
                <a:latin typeface="Calibri"/>
                <a:cs typeface="Calibri"/>
              </a:rPr>
              <a:t>f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r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10" dirty="0">
                <a:latin typeface="Calibri"/>
                <a:cs typeface="Calibri"/>
              </a:rPr>
              <a:t>om</a:t>
            </a:r>
            <a:r>
              <a:rPr sz="2650" spc="-5" dirty="0">
                <a:latin typeface="Calibri"/>
                <a:cs typeface="Calibri"/>
              </a:rPr>
              <a:t>pu</a:t>
            </a:r>
            <a:r>
              <a:rPr sz="2650" spc="-40" dirty="0">
                <a:latin typeface="Calibri"/>
                <a:cs typeface="Calibri"/>
              </a:rPr>
              <a:t>t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na</a:t>
            </a:r>
            <a:r>
              <a:rPr sz="2650" dirty="0">
                <a:latin typeface="Calibri"/>
                <a:cs typeface="Calibri"/>
              </a:rPr>
              <a:t>l </a:t>
            </a:r>
            <a:r>
              <a:rPr sz="2650" spc="-25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f</a:t>
            </a:r>
            <a:r>
              <a:rPr sz="2650" spc="-5" dirty="0">
                <a:latin typeface="Calibri"/>
                <a:cs typeface="Calibri"/>
              </a:rPr>
              <a:t>f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c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enc</a:t>
            </a:r>
            <a:r>
              <a:rPr sz="2650" dirty="0">
                <a:latin typeface="Calibri"/>
                <a:cs typeface="Calibri"/>
              </a:rPr>
              <a:t>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609A2CA-736F-418D-A4AB-468CFC24B7C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EF04E2B-4842-45FE-AF00-559A69FF031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47D3958-99CF-439F-A535-E298588504D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7DF8C10-EDE4-4A8E-9B1B-F5D9C693B1E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" name="投影片編號版面配置區 1">
              <a:extLst>
                <a:ext uri="{FF2B5EF4-FFF2-40B4-BE49-F238E27FC236}">
                  <a16:creationId xmlns:a16="http://schemas.microsoft.com/office/drawing/2014/main" id="{1B670109-BA98-4DC4-A09E-C9514ECF061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0277" y="1602643"/>
            <a:ext cx="5514697" cy="3894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4579" y="1505750"/>
            <a:ext cx="3856562" cy="4088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1338" y="5639303"/>
            <a:ext cx="888365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3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  <a:p>
            <a:pPr marL="3964304">
              <a:lnSpc>
                <a:spcPts val="1230"/>
              </a:lnSpc>
            </a:pPr>
            <a:r>
              <a:rPr sz="1050" dirty="0">
                <a:latin typeface="Calibri"/>
                <a:cs typeface="Calibri"/>
              </a:rPr>
              <a:t>X</a:t>
            </a:r>
            <a:r>
              <a:rPr sz="1050" spc="5" dirty="0">
                <a:latin typeface="Calibri"/>
                <a:cs typeface="Calibri"/>
              </a:rPr>
              <a:t>ie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“Exp</a:t>
            </a:r>
            <a:r>
              <a:rPr sz="1050" spc="5" dirty="0">
                <a:latin typeface="Calibri"/>
                <a:cs typeface="Calibri"/>
              </a:rPr>
              <a:t>l</a:t>
            </a:r>
            <a:r>
              <a:rPr sz="1050" dirty="0">
                <a:latin typeface="Calibri"/>
                <a:cs typeface="Calibri"/>
              </a:rPr>
              <a:t>or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om</a:t>
            </a:r>
            <a:r>
              <a:rPr sz="1050" spc="5" dirty="0">
                <a:latin typeface="Calibri"/>
                <a:cs typeface="Calibri"/>
              </a:rPr>
              <a:t>l</a:t>
            </a:r>
            <a:r>
              <a:rPr sz="1050" dirty="0">
                <a:latin typeface="Calibri"/>
                <a:cs typeface="Calibri"/>
              </a:rPr>
              <a:t>y</a:t>
            </a:r>
            <a:r>
              <a:rPr sz="1050" spc="5" dirty="0">
                <a:latin typeface="Calibri"/>
                <a:cs typeface="Calibri"/>
              </a:rPr>
              <a:t> Wi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ural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-10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dirty="0">
                <a:latin typeface="Calibri"/>
                <a:cs typeface="Calibri"/>
              </a:rPr>
              <a:t>g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cog</a:t>
            </a:r>
            <a:r>
              <a:rPr sz="1050" spc="5" dirty="0">
                <a:latin typeface="Calibri"/>
                <a:cs typeface="Calibri"/>
              </a:rPr>
              <a:t>niti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10" dirty="0">
                <a:latin typeface="Calibri"/>
                <a:cs typeface="Calibri"/>
              </a:rPr>
              <a:t> 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379307" y="6506264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50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5" name="object 5"/>
          <p:cNvSpPr txBox="1"/>
          <p:nvPr/>
        </p:nvSpPr>
        <p:spPr>
          <a:xfrm>
            <a:off x="1031659" y="647707"/>
            <a:ext cx="4193540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650" spc="-5" dirty="0">
                <a:latin typeface="Calibri"/>
                <a:cs typeface="Calibri"/>
              </a:rPr>
              <a:t>B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l</a:t>
            </a:r>
            <a:r>
              <a:rPr sz="2650" spc="-10" dirty="0">
                <a:latin typeface="Calibri"/>
                <a:cs typeface="Calibri"/>
              </a:rPr>
              <a:t>og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l N</a:t>
            </a:r>
            <a:r>
              <a:rPr sz="2650" spc="-5" dirty="0">
                <a:latin typeface="Calibri"/>
                <a:cs typeface="Calibri"/>
              </a:rPr>
              <a:t>eu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dirty="0">
                <a:latin typeface="Calibri"/>
                <a:cs typeface="Calibri"/>
              </a:rPr>
              <a:t>: C</a:t>
            </a:r>
            <a:r>
              <a:rPr sz="2650" spc="-10" dirty="0">
                <a:latin typeface="Calibri"/>
                <a:cs typeface="Calibri"/>
              </a:rPr>
              <a:t>om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dirty="0">
                <a:latin typeface="Calibri"/>
                <a:cs typeface="Calibri"/>
              </a:rPr>
              <a:t>l</a:t>
            </a:r>
            <a:r>
              <a:rPr sz="2650" spc="-45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x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nnec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y</a:t>
            </a:r>
            <a:r>
              <a:rPr sz="2650" spc="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45" dirty="0">
                <a:latin typeface="Calibri"/>
                <a:cs typeface="Calibri"/>
              </a:rPr>
              <a:t>t</a:t>
            </a:r>
            <a:r>
              <a:rPr sz="2650" spc="-35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erns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7927" y="647707"/>
            <a:ext cx="4638675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650" spc="-5" dirty="0">
                <a:latin typeface="Calibri"/>
                <a:cs typeface="Calibri"/>
              </a:rPr>
              <a:t>Bu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neu</a:t>
            </a:r>
            <a:r>
              <a:rPr sz="2650" spc="-6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l 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20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35" dirty="0">
                <a:latin typeface="Calibri"/>
                <a:cs typeface="Calibri"/>
              </a:rPr>
              <a:t>w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r</a:t>
            </a:r>
            <a:r>
              <a:rPr sz="2650" spc="-25" dirty="0">
                <a:latin typeface="Calibri"/>
                <a:cs typeface="Calibri"/>
              </a:rPr>
              <a:t>k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h </a:t>
            </a:r>
            <a:r>
              <a:rPr sz="2650" spc="-6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and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m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nnec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n </a:t>
            </a:r>
            <a:r>
              <a:rPr sz="2650" spc="-35" dirty="0">
                <a:latin typeface="Calibri"/>
                <a:cs typeface="Calibri"/>
              </a:rPr>
              <a:t>w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r</a:t>
            </a:r>
            <a:r>
              <a:rPr sz="2650" dirty="0">
                <a:latin typeface="Calibri"/>
                <a:cs typeface="Calibri"/>
              </a:rPr>
              <a:t>k </a:t>
            </a:r>
            <a:r>
              <a:rPr sz="2650" spc="-30" dirty="0">
                <a:latin typeface="Calibri"/>
                <a:cs typeface="Calibri"/>
              </a:rPr>
              <a:t>t</a:t>
            </a:r>
            <a:r>
              <a:rPr sz="2650" spc="-10" dirty="0">
                <a:latin typeface="Calibri"/>
                <a:cs typeface="Calibri"/>
              </a:rPr>
              <a:t>oo</a:t>
            </a:r>
            <a:r>
              <a:rPr sz="2650" dirty="0">
                <a:latin typeface="Calibri"/>
                <a:cs typeface="Calibri"/>
              </a:rPr>
              <a:t>!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70DD0AF-B884-4D4E-86AE-AF73783F926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F820530-AB74-423F-8724-3074DB7A13D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0E75865-E2E4-4C03-AE49-01876622A7E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47144E4-61A0-44F1-856B-75F1A8098B1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" name="投影片編號版面配置區 1">
              <a:extLst>
                <a:ext uri="{FF2B5EF4-FFF2-40B4-BE49-F238E27FC236}">
                  <a16:creationId xmlns:a16="http://schemas.microsoft.com/office/drawing/2014/main" id="{E843CE4F-442F-470E-B403-BCD5A4F9C8A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1F79B1A-81A8-4BEE-A5C1-17340E468F9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3E591DE-682E-4568-A54C-A50B1353DEF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C6BB97-4FBE-4147-BD66-233FF7EB9D5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FAA42E5-C4D9-4E62-8636-D4B376889D5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9CEA469-E6AF-417A-9AF9-254D557AA62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0830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92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8CFB07-5C5C-4E5B-ABD7-B6F91B6AA7D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56865A3-D72B-43DC-9001-42598633E44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FFD5A74-2D5C-4DBA-AEB4-0633509299C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813599-0F8A-4959-BAFE-96A4ED18AC0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AFEB0B0-4E9F-4F4A-94D4-AFBB7477C05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6508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A93762-BD8D-44AF-8586-D5635176036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5CF1C86-DAE1-493E-B55F-6BCE61DF7E7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F65F5F4-EF31-4A78-ABCA-F16D00834F4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783E5E-6B5E-4BDF-A635-2A296747A39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616E777-FFE5-444F-BC35-8430A019308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468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" dirty="0"/>
              <a:t>B</a:t>
            </a:r>
            <a:r>
              <a:rPr dirty="0"/>
              <a:t>e</a:t>
            </a:r>
            <a:r>
              <a:rPr spc="-5" dirty="0"/>
              <a:t> </a:t>
            </a:r>
            <a:r>
              <a:rPr spc="-55" dirty="0"/>
              <a:t>v</a:t>
            </a:r>
            <a:r>
              <a:rPr spc="-25" dirty="0"/>
              <a:t>e</a:t>
            </a:r>
            <a:r>
              <a:rPr spc="-5" dirty="0"/>
              <a:t>r</a:t>
            </a:r>
            <a:r>
              <a:rPr spc="-20" dirty="0"/>
              <a:t>y</a:t>
            </a:r>
            <a:r>
              <a:rPr spc="-5" dirty="0"/>
              <a:t> </a:t>
            </a:r>
            <a:r>
              <a:rPr spc="-40" dirty="0"/>
              <a:t>c</a:t>
            </a:r>
            <a:r>
              <a:rPr spc="-15" dirty="0"/>
              <a:t>a</a:t>
            </a:r>
            <a:r>
              <a:rPr spc="-80" dirty="0"/>
              <a:t>r</a:t>
            </a:r>
            <a:r>
              <a:rPr spc="-40" dirty="0"/>
              <a:t>e</a:t>
            </a:r>
            <a:r>
              <a:rPr spc="-10" dirty="0"/>
              <a:t>f</a:t>
            </a:r>
            <a:r>
              <a:rPr spc="-30" dirty="0"/>
              <a:t>u</a:t>
            </a:r>
            <a:r>
              <a:rPr spc="-10" dirty="0"/>
              <a:t>l</a:t>
            </a:r>
            <a:r>
              <a:rPr dirty="0"/>
              <a:t> </a:t>
            </a:r>
            <a:r>
              <a:rPr spc="-15" dirty="0"/>
              <a:t>wi</a:t>
            </a:r>
            <a:r>
              <a:rPr spc="-20" dirty="0"/>
              <a:t>t</a:t>
            </a:r>
            <a:r>
              <a:rPr spc="-25" dirty="0"/>
              <a:t>h</a:t>
            </a:r>
            <a:r>
              <a:rPr spc="-10" dirty="0"/>
              <a:t> </a:t>
            </a:r>
            <a:r>
              <a:rPr spc="-30" dirty="0"/>
              <a:t>b</a:t>
            </a:r>
            <a:r>
              <a:rPr spc="-100" dirty="0"/>
              <a:t>r</a:t>
            </a:r>
            <a:r>
              <a:rPr spc="-10" dirty="0"/>
              <a:t>ai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10" dirty="0"/>
              <a:t>al</a:t>
            </a:r>
            <a:r>
              <a:rPr dirty="0"/>
              <a:t>o</a:t>
            </a:r>
            <a:r>
              <a:rPr spc="-25" dirty="0"/>
              <a:t>g</a:t>
            </a:r>
            <a:r>
              <a:rPr spc="-5" dirty="0"/>
              <a:t>i</a:t>
            </a:r>
            <a:r>
              <a:rPr spc="-25" dirty="0"/>
              <a:t>e</a:t>
            </a:r>
            <a:r>
              <a:rPr spc="-15" dirty="0"/>
              <a:t>s!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pc="-15" dirty="0"/>
              <a:t>Bi</a:t>
            </a:r>
            <a:r>
              <a:rPr spc="-25" dirty="0"/>
              <a:t>o</a:t>
            </a:r>
            <a:r>
              <a:rPr spc="-15" dirty="0"/>
              <a:t>l</a:t>
            </a:r>
            <a:r>
              <a:rPr spc="-25" dirty="0"/>
              <a:t>o</a:t>
            </a:r>
            <a:r>
              <a:rPr spc="-5" dirty="0"/>
              <a:t>g</a:t>
            </a:r>
            <a:r>
              <a:rPr spc="-15" dirty="0"/>
              <a:t>ic</a:t>
            </a:r>
            <a:r>
              <a:rPr spc="-10" dirty="0"/>
              <a:t>al</a:t>
            </a:r>
            <a:r>
              <a:rPr spc="5" dirty="0"/>
              <a:t> </a:t>
            </a:r>
            <a:r>
              <a:rPr spc="-15" dirty="0"/>
              <a:t>Ne</a:t>
            </a:r>
            <a:r>
              <a:rPr spc="-20" dirty="0"/>
              <a:t>u</a:t>
            </a:r>
            <a:r>
              <a:rPr spc="-35" dirty="0"/>
              <a:t>r</a:t>
            </a:r>
            <a:r>
              <a:rPr spc="-25" dirty="0"/>
              <a:t>o</a:t>
            </a:r>
            <a:r>
              <a:rPr spc="-20" dirty="0"/>
              <a:t>ns</a:t>
            </a:r>
            <a:r>
              <a:rPr spc="-10" dirty="0"/>
              <a:t>:</a:t>
            </a:r>
          </a:p>
          <a:p>
            <a:pPr marL="622300" indent="-457200">
              <a:lnSpc>
                <a:spcPts val="3345"/>
              </a:lnSpc>
              <a:buSzPct val="64285"/>
              <a:buFont typeface="Calibri"/>
              <a:buChar char="●"/>
              <a:tabLst>
                <a:tab pos="622300" algn="l"/>
              </a:tabLst>
            </a:pPr>
            <a:r>
              <a:rPr b="0" spc="-20" dirty="0">
                <a:latin typeface="Calibri"/>
                <a:cs typeface="Calibri"/>
              </a:rPr>
              <a:t>Ma</a:t>
            </a:r>
            <a:r>
              <a:rPr b="0" spc="-50" dirty="0">
                <a:latin typeface="Calibri"/>
                <a:cs typeface="Calibri"/>
              </a:rPr>
              <a:t>n</a:t>
            </a:r>
            <a:r>
              <a:rPr b="0" spc="-15" dirty="0">
                <a:latin typeface="Calibri"/>
                <a:cs typeface="Calibri"/>
              </a:rPr>
              <a:t>y</a:t>
            </a:r>
            <a:r>
              <a:rPr b="0" dirty="0">
                <a:latin typeface="Calibri"/>
                <a:cs typeface="Calibri"/>
              </a:rPr>
              <a:t> d</a:t>
            </a:r>
            <a:r>
              <a:rPr b="0" spc="-5" dirty="0">
                <a:latin typeface="Calibri"/>
                <a:cs typeface="Calibri"/>
              </a:rPr>
              <a:t>i</a:t>
            </a:r>
            <a:r>
              <a:rPr b="0" spc="-35" dirty="0">
                <a:latin typeface="Calibri"/>
                <a:cs typeface="Calibri"/>
              </a:rPr>
              <a:t>f</a:t>
            </a:r>
            <a:r>
              <a:rPr b="0" spc="-75" dirty="0">
                <a:latin typeface="Calibri"/>
                <a:cs typeface="Calibri"/>
              </a:rPr>
              <a:t>f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spc="-50" dirty="0">
                <a:latin typeface="Calibri"/>
                <a:cs typeface="Calibri"/>
              </a:rPr>
              <a:t>r</a:t>
            </a:r>
            <a:r>
              <a:rPr b="0" spc="-25" dirty="0">
                <a:latin typeface="Calibri"/>
                <a:cs typeface="Calibri"/>
              </a:rPr>
              <a:t>en</a:t>
            </a:r>
            <a:r>
              <a:rPr b="0" spc="-10" dirty="0">
                <a:latin typeface="Calibri"/>
                <a:cs typeface="Calibri"/>
              </a:rPr>
              <a:t>t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</a:t>
            </a:r>
            <a:r>
              <a:rPr b="0" spc="-20" dirty="0">
                <a:latin typeface="Calibri"/>
                <a:cs typeface="Calibri"/>
              </a:rPr>
              <a:t>y</a:t>
            </a:r>
            <a:r>
              <a:rPr b="0" spc="-15" dirty="0">
                <a:latin typeface="Calibri"/>
                <a:cs typeface="Calibri"/>
              </a:rPr>
              <a:t>p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s</a:t>
            </a:r>
          </a:p>
          <a:p>
            <a:pPr marL="622300" indent="-457200">
              <a:lnSpc>
                <a:spcPct val="100000"/>
              </a:lnSpc>
              <a:spcBef>
                <a:spcPts val="5"/>
              </a:spcBef>
              <a:buSzPct val="64285"/>
              <a:buFont typeface="Calibri"/>
              <a:buChar char="●"/>
              <a:tabLst>
                <a:tab pos="622300" algn="l"/>
              </a:tabLst>
            </a:pPr>
            <a:r>
              <a:rPr b="0" dirty="0">
                <a:latin typeface="Calibri"/>
                <a:cs typeface="Calibri"/>
              </a:rPr>
              <a:t>D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nd</a:t>
            </a:r>
            <a:r>
              <a:rPr b="0" spc="-15" dirty="0">
                <a:latin typeface="Calibri"/>
                <a:cs typeface="Calibri"/>
              </a:rPr>
              <a:t>r</a:t>
            </a:r>
            <a:r>
              <a:rPr b="0" spc="-5" dirty="0">
                <a:latin typeface="Calibri"/>
                <a:cs typeface="Calibri"/>
              </a:rPr>
              <a:t>i</a:t>
            </a:r>
            <a:r>
              <a:rPr b="0" spc="-40" dirty="0">
                <a:latin typeface="Calibri"/>
                <a:cs typeface="Calibri"/>
              </a:rPr>
              <a:t>t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s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35" dirty="0">
                <a:latin typeface="Calibri"/>
                <a:cs typeface="Calibri"/>
              </a:rPr>
              <a:t>c</a:t>
            </a:r>
            <a:r>
              <a:rPr b="0" spc="-5" dirty="0">
                <a:latin typeface="Calibri"/>
                <a:cs typeface="Calibri"/>
              </a:rPr>
              <a:t>a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spc="-15" dirty="0">
                <a:latin typeface="Calibri"/>
                <a:cs typeface="Calibri"/>
              </a:rPr>
              <a:t>r</a:t>
            </a:r>
            <a:r>
              <a:rPr b="0" spc="-65" dirty="0">
                <a:latin typeface="Calibri"/>
                <a:cs typeface="Calibri"/>
              </a:rPr>
              <a:t>f</a:t>
            </a:r>
            <a:r>
              <a:rPr b="0" spc="-5" dirty="0">
                <a:latin typeface="Calibri"/>
                <a:cs typeface="Calibri"/>
              </a:rPr>
              <a:t>o</a:t>
            </a:r>
            <a:r>
              <a:rPr b="0" spc="-15" dirty="0">
                <a:latin typeface="Calibri"/>
                <a:cs typeface="Calibri"/>
              </a:rPr>
              <a:t>r</a:t>
            </a:r>
            <a:r>
              <a:rPr b="0" spc="-25" dirty="0">
                <a:latin typeface="Calibri"/>
                <a:cs typeface="Calibri"/>
              </a:rPr>
              <a:t>m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35" dirty="0">
                <a:latin typeface="Calibri"/>
                <a:cs typeface="Calibri"/>
              </a:rPr>
              <a:t>c</a:t>
            </a:r>
            <a:r>
              <a:rPr b="0" spc="-5" dirty="0">
                <a:latin typeface="Calibri"/>
                <a:cs typeface="Calibri"/>
              </a:rPr>
              <a:t>o</a:t>
            </a:r>
            <a:r>
              <a:rPr b="0" spc="-25" dirty="0">
                <a:latin typeface="Calibri"/>
                <a:cs typeface="Calibri"/>
              </a:rPr>
              <a:t>m</a:t>
            </a:r>
            <a:r>
              <a:rPr b="0" dirty="0">
                <a:latin typeface="Calibri"/>
                <a:cs typeface="Calibri"/>
              </a:rPr>
              <a:t>p</a:t>
            </a:r>
            <a:r>
              <a:rPr b="0" spc="-5" dirty="0">
                <a:latin typeface="Calibri"/>
                <a:cs typeface="Calibri"/>
              </a:rPr>
              <a:t>l</a:t>
            </a:r>
            <a:r>
              <a:rPr b="0" spc="-6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x n</a:t>
            </a:r>
            <a:r>
              <a:rPr b="0" spc="-5" dirty="0">
                <a:latin typeface="Calibri"/>
                <a:cs typeface="Calibri"/>
              </a:rPr>
              <a:t>o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5" dirty="0">
                <a:latin typeface="Calibri"/>
                <a:cs typeface="Calibri"/>
              </a:rPr>
              <a:t>-</a:t>
            </a:r>
            <a:r>
              <a:rPr b="0" spc="-5" dirty="0">
                <a:latin typeface="Calibri"/>
                <a:cs typeface="Calibri"/>
              </a:rPr>
              <a:t>li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spc="-20" dirty="0">
                <a:latin typeface="Calibri"/>
                <a:cs typeface="Calibri"/>
              </a:rPr>
              <a:t>a</a:t>
            </a:r>
            <a:r>
              <a:rPr b="0" spc="-10" dirty="0">
                <a:latin typeface="Calibri"/>
                <a:cs typeface="Calibri"/>
              </a:rPr>
              <a:t>r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35" dirty="0">
                <a:latin typeface="Calibri"/>
                <a:cs typeface="Calibri"/>
              </a:rPr>
              <a:t>c</a:t>
            </a:r>
            <a:r>
              <a:rPr b="0" spc="-5" dirty="0">
                <a:latin typeface="Calibri"/>
                <a:cs typeface="Calibri"/>
              </a:rPr>
              <a:t>o</a:t>
            </a:r>
            <a:r>
              <a:rPr b="0" spc="-30" dirty="0">
                <a:latin typeface="Calibri"/>
                <a:cs typeface="Calibri"/>
              </a:rPr>
              <a:t>m</a:t>
            </a:r>
            <a:r>
              <a:rPr b="0" dirty="0">
                <a:latin typeface="Calibri"/>
                <a:cs typeface="Calibri"/>
              </a:rPr>
              <a:t>pu</a:t>
            </a:r>
            <a:r>
              <a:rPr b="0" spc="-45" dirty="0">
                <a:latin typeface="Calibri"/>
                <a:cs typeface="Calibri"/>
              </a:rPr>
              <a:t>t</a:t>
            </a:r>
            <a:r>
              <a:rPr b="0" spc="-30" dirty="0">
                <a:latin typeface="Calibri"/>
                <a:cs typeface="Calibri"/>
              </a:rPr>
              <a:t>a</a:t>
            </a:r>
            <a:r>
              <a:rPr b="0" spc="-15" dirty="0">
                <a:latin typeface="Calibri"/>
                <a:cs typeface="Calibri"/>
              </a:rPr>
              <a:t>t</a:t>
            </a:r>
            <a:r>
              <a:rPr b="0" spc="-5" dirty="0">
                <a:latin typeface="Calibri"/>
                <a:cs typeface="Calibri"/>
              </a:rPr>
              <a:t>io</a:t>
            </a:r>
            <a:r>
              <a:rPr b="0" dirty="0">
                <a:latin typeface="Calibri"/>
                <a:cs typeface="Calibri"/>
              </a:rPr>
              <a:t>ns</a:t>
            </a:r>
          </a:p>
          <a:p>
            <a:pPr marL="622300" marR="663575" indent="-457200">
              <a:lnSpc>
                <a:spcPct val="100000"/>
              </a:lnSpc>
              <a:spcBef>
                <a:spcPts val="5"/>
              </a:spcBef>
              <a:buSzPct val="64285"/>
              <a:buFont typeface="Calibri"/>
              <a:buChar char="●"/>
              <a:tabLst>
                <a:tab pos="622300" algn="l"/>
              </a:tabLst>
            </a:pPr>
            <a:r>
              <a:rPr b="0" spc="-35" dirty="0">
                <a:latin typeface="Calibri"/>
                <a:cs typeface="Calibri"/>
              </a:rPr>
              <a:t>S</a:t>
            </a:r>
            <a:r>
              <a:rPr b="0" spc="-20" dirty="0">
                <a:latin typeface="Calibri"/>
                <a:cs typeface="Calibri"/>
              </a:rPr>
              <a:t>y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-5" dirty="0">
                <a:latin typeface="Calibri"/>
                <a:cs typeface="Calibri"/>
              </a:rPr>
              <a:t>a</a:t>
            </a:r>
            <a:r>
              <a:rPr b="0" spc="-10" dirty="0">
                <a:latin typeface="Calibri"/>
                <a:cs typeface="Calibri"/>
              </a:rPr>
              <a:t>p</a:t>
            </a:r>
            <a:r>
              <a:rPr b="0" spc="5" dirty="0">
                <a:latin typeface="Calibri"/>
                <a:cs typeface="Calibri"/>
              </a:rPr>
              <a:t>s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s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a</a:t>
            </a:r>
            <a:r>
              <a:rPr b="0" spc="-50" dirty="0">
                <a:latin typeface="Calibri"/>
                <a:cs typeface="Calibri"/>
              </a:rPr>
              <a:t>r</a:t>
            </a:r>
            <a:r>
              <a:rPr b="0" spc="-15" dirty="0">
                <a:latin typeface="Calibri"/>
                <a:cs typeface="Calibri"/>
              </a:rPr>
              <a:t>e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-5" dirty="0">
                <a:latin typeface="Calibri"/>
                <a:cs typeface="Calibri"/>
              </a:rPr>
              <a:t>o</a:t>
            </a:r>
            <a:r>
              <a:rPr b="0" spc="-10" dirty="0">
                <a:latin typeface="Calibri"/>
                <a:cs typeface="Calibri"/>
              </a:rPr>
              <a:t>t</a:t>
            </a:r>
            <a:r>
              <a:rPr b="0" dirty="0">
                <a:latin typeface="Calibri"/>
                <a:cs typeface="Calibri"/>
              </a:rPr>
              <a:t> a </a:t>
            </a:r>
            <a:r>
              <a:rPr b="0" spc="5" dirty="0">
                <a:latin typeface="Calibri"/>
                <a:cs typeface="Calibri"/>
              </a:rPr>
              <a:t>s</a:t>
            </a:r>
            <a:r>
              <a:rPr b="0" spc="-5" dirty="0">
                <a:latin typeface="Calibri"/>
                <a:cs typeface="Calibri"/>
              </a:rPr>
              <a:t>i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-25" dirty="0">
                <a:latin typeface="Calibri"/>
                <a:cs typeface="Calibri"/>
              </a:rPr>
              <a:t>g</a:t>
            </a:r>
            <a:r>
              <a:rPr b="0" spc="-5" dirty="0">
                <a:latin typeface="Calibri"/>
                <a:cs typeface="Calibri"/>
              </a:rPr>
              <a:t>l</a:t>
            </a:r>
            <a:r>
              <a:rPr b="0" spc="-15" dirty="0">
                <a:latin typeface="Calibri"/>
                <a:cs typeface="Calibri"/>
              </a:rPr>
              <a:t>e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spc="-45" dirty="0">
                <a:latin typeface="Calibri"/>
                <a:cs typeface="Calibri"/>
              </a:rPr>
              <a:t>w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spc="-5" dirty="0">
                <a:latin typeface="Calibri"/>
                <a:cs typeface="Calibri"/>
              </a:rPr>
              <a:t>i</a:t>
            </a:r>
            <a:r>
              <a:rPr b="0" spc="-25" dirty="0">
                <a:latin typeface="Calibri"/>
                <a:cs typeface="Calibri"/>
              </a:rPr>
              <a:t>gh</a:t>
            </a:r>
            <a:r>
              <a:rPr b="0" spc="-10" dirty="0">
                <a:latin typeface="Calibri"/>
                <a:cs typeface="Calibri"/>
              </a:rPr>
              <a:t>t</a:t>
            </a:r>
            <a:r>
              <a:rPr b="0" dirty="0">
                <a:latin typeface="Calibri"/>
                <a:cs typeface="Calibri"/>
              </a:rPr>
              <a:t> bu</a:t>
            </a:r>
            <a:r>
              <a:rPr b="0" spc="-10" dirty="0">
                <a:latin typeface="Calibri"/>
                <a:cs typeface="Calibri"/>
              </a:rPr>
              <a:t>t</a:t>
            </a:r>
            <a:r>
              <a:rPr b="0" dirty="0">
                <a:latin typeface="Calibri"/>
                <a:cs typeface="Calibri"/>
              </a:rPr>
              <a:t> a </a:t>
            </a:r>
            <a:r>
              <a:rPr b="0" spc="-35" dirty="0">
                <a:latin typeface="Calibri"/>
                <a:cs typeface="Calibri"/>
              </a:rPr>
              <a:t>c</a:t>
            </a:r>
            <a:r>
              <a:rPr b="0" spc="-5" dirty="0">
                <a:latin typeface="Calibri"/>
                <a:cs typeface="Calibri"/>
              </a:rPr>
              <a:t>o</a:t>
            </a:r>
            <a:r>
              <a:rPr b="0" spc="-25" dirty="0">
                <a:latin typeface="Calibri"/>
                <a:cs typeface="Calibri"/>
              </a:rPr>
              <a:t>m</a:t>
            </a:r>
            <a:r>
              <a:rPr b="0" dirty="0">
                <a:latin typeface="Calibri"/>
                <a:cs typeface="Calibri"/>
              </a:rPr>
              <a:t>p</a:t>
            </a:r>
            <a:r>
              <a:rPr b="0" spc="-5" dirty="0">
                <a:latin typeface="Calibri"/>
                <a:cs typeface="Calibri"/>
              </a:rPr>
              <a:t>l</a:t>
            </a:r>
            <a:r>
              <a:rPr b="0" spc="-6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x n</a:t>
            </a:r>
            <a:r>
              <a:rPr b="0" spc="-5" dirty="0">
                <a:latin typeface="Calibri"/>
                <a:cs typeface="Calibri"/>
              </a:rPr>
              <a:t>o</a:t>
            </a:r>
            <a:r>
              <a:rPr b="0" dirty="0">
                <a:latin typeface="Calibri"/>
                <a:cs typeface="Calibri"/>
              </a:rPr>
              <a:t>n- </a:t>
            </a:r>
            <a:r>
              <a:rPr b="0" spc="-5" dirty="0">
                <a:latin typeface="Calibri"/>
                <a:cs typeface="Calibri"/>
              </a:rPr>
              <a:t>li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spc="-20" dirty="0">
                <a:latin typeface="Calibri"/>
                <a:cs typeface="Calibri"/>
              </a:rPr>
              <a:t>a</a:t>
            </a:r>
            <a:r>
              <a:rPr b="0" spc="-10" dirty="0">
                <a:latin typeface="Calibri"/>
                <a:cs typeface="Calibri"/>
              </a:rPr>
              <a:t>r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d</a:t>
            </a:r>
            <a:r>
              <a:rPr b="0" spc="-25" dirty="0">
                <a:latin typeface="Calibri"/>
                <a:cs typeface="Calibri"/>
              </a:rPr>
              <a:t>y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-25" dirty="0">
                <a:latin typeface="Calibri"/>
                <a:cs typeface="Calibri"/>
              </a:rPr>
              <a:t>am</a:t>
            </a:r>
            <a:r>
              <a:rPr b="0" spc="-5" dirty="0">
                <a:latin typeface="Calibri"/>
                <a:cs typeface="Calibri"/>
              </a:rPr>
              <a:t>i</a:t>
            </a:r>
            <a:r>
              <a:rPr b="0" spc="-20" dirty="0">
                <a:latin typeface="Calibri"/>
                <a:cs typeface="Calibri"/>
              </a:rPr>
              <a:t>c</a:t>
            </a:r>
            <a:r>
              <a:rPr b="0" spc="-5" dirty="0">
                <a:latin typeface="Calibri"/>
                <a:cs typeface="Calibri"/>
              </a:rPr>
              <a:t>a</a:t>
            </a:r>
            <a:r>
              <a:rPr b="0" dirty="0">
                <a:latin typeface="Calibri"/>
                <a:cs typeface="Calibri"/>
              </a:rPr>
              <a:t>l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spc="-50" dirty="0">
                <a:latin typeface="Calibri"/>
                <a:cs typeface="Calibri"/>
              </a:rPr>
              <a:t>sy</a:t>
            </a:r>
            <a:r>
              <a:rPr b="0" spc="-30" dirty="0">
                <a:latin typeface="Calibri"/>
                <a:cs typeface="Calibri"/>
              </a:rPr>
              <a:t>s</a:t>
            </a:r>
            <a:r>
              <a:rPr b="0" spc="-40" dirty="0">
                <a:latin typeface="Calibri"/>
                <a:cs typeface="Calibri"/>
              </a:rPr>
              <a:t>t</a:t>
            </a:r>
            <a:r>
              <a:rPr b="0" spc="-25" dirty="0">
                <a:latin typeface="Calibri"/>
                <a:cs typeface="Calibri"/>
              </a:rPr>
              <a:t>em</a:t>
            </a:r>
          </a:p>
          <a:p>
            <a:pPr marL="622300" indent="-457200">
              <a:lnSpc>
                <a:spcPct val="100000"/>
              </a:lnSpc>
              <a:spcBef>
                <a:spcPts val="5"/>
              </a:spcBef>
              <a:buSzPct val="64285"/>
              <a:buFont typeface="Calibri"/>
              <a:buChar char="●"/>
              <a:tabLst>
                <a:tab pos="622300" algn="l"/>
              </a:tabLst>
            </a:pPr>
            <a:r>
              <a:rPr b="0" spc="-20" dirty="0">
                <a:latin typeface="Calibri"/>
                <a:cs typeface="Calibri"/>
              </a:rPr>
              <a:t>R</a:t>
            </a:r>
            <a:r>
              <a:rPr b="0" spc="-45" dirty="0">
                <a:latin typeface="Calibri"/>
                <a:cs typeface="Calibri"/>
              </a:rPr>
              <a:t>a</a:t>
            </a:r>
            <a:r>
              <a:rPr b="0" spc="-40" dirty="0">
                <a:latin typeface="Calibri"/>
                <a:cs typeface="Calibri"/>
              </a:rPr>
              <a:t>t</a:t>
            </a:r>
            <a:r>
              <a:rPr b="0" spc="-15" dirty="0">
                <a:latin typeface="Calibri"/>
                <a:cs typeface="Calibri"/>
              </a:rPr>
              <a:t>e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spc="-40" dirty="0">
                <a:latin typeface="Calibri"/>
                <a:cs typeface="Calibri"/>
              </a:rPr>
              <a:t>c</a:t>
            </a:r>
            <a:r>
              <a:rPr b="0" spc="-5" dirty="0">
                <a:latin typeface="Calibri"/>
                <a:cs typeface="Calibri"/>
              </a:rPr>
              <a:t>o</a:t>
            </a:r>
            <a:r>
              <a:rPr b="0" spc="-15" dirty="0">
                <a:latin typeface="Calibri"/>
                <a:cs typeface="Calibri"/>
              </a:rPr>
              <a:t>de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spc="-30" dirty="0">
                <a:latin typeface="Calibri"/>
                <a:cs typeface="Calibri"/>
              </a:rPr>
              <a:t>m</a:t>
            </a:r>
            <a:r>
              <a:rPr b="0" spc="-55" dirty="0">
                <a:latin typeface="Calibri"/>
                <a:cs typeface="Calibri"/>
              </a:rPr>
              <a:t>a</a:t>
            </a:r>
            <a:r>
              <a:rPr b="0" spc="-15" dirty="0">
                <a:latin typeface="Calibri"/>
                <a:cs typeface="Calibri"/>
              </a:rPr>
              <a:t>y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-5" dirty="0">
                <a:latin typeface="Calibri"/>
                <a:cs typeface="Calibri"/>
              </a:rPr>
              <a:t>o</a:t>
            </a:r>
            <a:r>
              <a:rPr b="0" spc="-10" dirty="0">
                <a:latin typeface="Calibri"/>
                <a:cs typeface="Calibri"/>
              </a:rPr>
              <a:t>t</a:t>
            </a:r>
            <a:r>
              <a:rPr b="0" dirty="0">
                <a:latin typeface="Calibri"/>
                <a:cs typeface="Calibri"/>
              </a:rPr>
              <a:t> </a:t>
            </a:r>
            <a:r>
              <a:rPr b="0" spc="-15" dirty="0">
                <a:latin typeface="Calibri"/>
                <a:cs typeface="Calibri"/>
              </a:rPr>
              <a:t>be</a:t>
            </a:r>
            <a:r>
              <a:rPr b="0" spc="-5" dirty="0">
                <a:latin typeface="Calibri"/>
                <a:cs typeface="Calibri"/>
              </a:rPr>
              <a:t> a</a:t>
            </a:r>
            <a:r>
              <a:rPr b="0" spc="-15" dirty="0">
                <a:latin typeface="Calibri"/>
                <a:cs typeface="Calibri"/>
              </a:rPr>
              <a:t>d</a:t>
            </a:r>
            <a:r>
              <a:rPr b="0" spc="-2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qu</a:t>
            </a:r>
            <a:r>
              <a:rPr b="0" spc="-30" dirty="0">
                <a:latin typeface="Calibri"/>
                <a:cs typeface="Calibri"/>
              </a:rPr>
              <a:t>a</a:t>
            </a:r>
            <a:r>
              <a:rPr b="0" spc="-40" dirty="0">
                <a:latin typeface="Calibri"/>
                <a:cs typeface="Calibri"/>
              </a:rPr>
              <a:t>t</a:t>
            </a:r>
            <a:r>
              <a:rPr b="0" spc="-15" dirty="0">
                <a:latin typeface="Calibri"/>
                <a:cs typeface="Calibri"/>
              </a:rPr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822" y="5991975"/>
            <a:ext cx="42995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[</a:t>
            </a:r>
            <a:r>
              <a:rPr sz="1800" spc="-10" dirty="0">
                <a:latin typeface="Calibri"/>
                <a:cs typeface="Calibri"/>
              </a:rPr>
              <a:t>De</a:t>
            </a:r>
            <a:r>
              <a:rPr sz="1800" dirty="0">
                <a:latin typeface="Calibri"/>
                <a:cs typeface="Calibri"/>
              </a:rPr>
              <a:t>nd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ondon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Hau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B519CEA-70E7-4ECD-B9AD-A4515449FA7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ECF4A90-CF37-4075-BD09-58ADB87629B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0E07E51-0DD1-4296-93FA-B02E702F0F0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732806B-27F6-4FE0-941F-2789BBBBEA1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投影片編號版面配置區 1">
              <a:extLst>
                <a:ext uri="{FF2B5EF4-FFF2-40B4-BE49-F238E27FC236}">
                  <a16:creationId xmlns:a16="http://schemas.microsoft.com/office/drawing/2014/main" id="{2CD8396C-DFDF-4A96-B676-8F1A21D0447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58914EF-1139-4DA3-A140-ED4BC26C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F9BC453-D825-4317-AEC0-BD23AE61E557}"/>
              </a:ext>
            </a:extLst>
          </p:cNvPr>
          <p:cNvSpPr/>
          <p:nvPr/>
        </p:nvSpPr>
        <p:spPr>
          <a:xfrm>
            <a:off x="155358" y="1069587"/>
            <a:ext cx="11878310" cy="2791460"/>
          </a:xfrm>
          <a:custGeom>
            <a:avLst/>
            <a:gdLst/>
            <a:ahLst/>
            <a:cxnLst/>
            <a:rect l="l" t="t" r="r" b="b"/>
            <a:pathLst>
              <a:path w="11878310" h="2791460">
                <a:moveTo>
                  <a:pt x="0" y="0"/>
                </a:moveTo>
                <a:lnTo>
                  <a:pt x="11878105" y="0"/>
                </a:lnTo>
                <a:lnTo>
                  <a:pt x="11878105" y="2791156"/>
                </a:lnTo>
                <a:lnTo>
                  <a:pt x="0" y="279115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3BF596E-F42D-40D3-BC38-1986878EBEC3}"/>
              </a:ext>
            </a:extLst>
          </p:cNvPr>
          <p:cNvSpPr/>
          <p:nvPr/>
        </p:nvSpPr>
        <p:spPr>
          <a:xfrm>
            <a:off x="155358" y="1069587"/>
            <a:ext cx="11878310" cy="2791460"/>
          </a:xfrm>
          <a:custGeom>
            <a:avLst/>
            <a:gdLst/>
            <a:ahLst/>
            <a:cxnLst/>
            <a:rect l="l" t="t" r="r" b="b"/>
            <a:pathLst>
              <a:path w="11878310" h="2791460">
                <a:moveTo>
                  <a:pt x="0" y="0"/>
                </a:moveTo>
                <a:lnTo>
                  <a:pt x="11878106" y="0"/>
                </a:lnTo>
                <a:lnTo>
                  <a:pt x="11878106" y="2791156"/>
                </a:lnTo>
                <a:lnTo>
                  <a:pt x="0" y="279115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552D31A-3916-4537-946A-7BC154914599}"/>
              </a:ext>
            </a:extLst>
          </p:cNvPr>
          <p:cNvSpPr/>
          <p:nvPr/>
        </p:nvSpPr>
        <p:spPr>
          <a:xfrm>
            <a:off x="9125019" y="1446852"/>
            <a:ext cx="2183766" cy="220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55180FF-1704-4965-B52E-64C676134FEC}"/>
              </a:ext>
            </a:extLst>
          </p:cNvPr>
          <p:cNvSpPr/>
          <p:nvPr/>
        </p:nvSpPr>
        <p:spPr>
          <a:xfrm>
            <a:off x="415492" y="2732988"/>
            <a:ext cx="1171061" cy="1033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1221BCF-553A-49AA-9EE9-998D65059D32}"/>
              </a:ext>
            </a:extLst>
          </p:cNvPr>
          <p:cNvSpPr/>
          <p:nvPr/>
        </p:nvSpPr>
        <p:spPr>
          <a:xfrm>
            <a:off x="4691928" y="2963393"/>
            <a:ext cx="303653" cy="231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B352EF1-E72F-4287-A2FB-70EC670AB56F}"/>
              </a:ext>
            </a:extLst>
          </p:cNvPr>
          <p:cNvSpPr/>
          <p:nvPr/>
        </p:nvSpPr>
        <p:spPr>
          <a:xfrm>
            <a:off x="5272808" y="2554067"/>
            <a:ext cx="284426" cy="2311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37F1C3D-83AF-447F-BD0F-1BE1E1DF0D0B}"/>
              </a:ext>
            </a:extLst>
          </p:cNvPr>
          <p:cNvSpPr/>
          <p:nvPr/>
        </p:nvSpPr>
        <p:spPr>
          <a:xfrm>
            <a:off x="5122665" y="3330531"/>
            <a:ext cx="303653" cy="231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2A391B9-C9EB-4D14-B268-339A8392BF2E}"/>
              </a:ext>
            </a:extLst>
          </p:cNvPr>
          <p:cNvSpPr/>
          <p:nvPr/>
        </p:nvSpPr>
        <p:spPr>
          <a:xfrm>
            <a:off x="4669200" y="2166950"/>
            <a:ext cx="349076" cy="282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5AE2C0F-5B9E-488F-99A6-2AC538D16A84}"/>
              </a:ext>
            </a:extLst>
          </p:cNvPr>
          <p:cNvSpPr/>
          <p:nvPr/>
        </p:nvSpPr>
        <p:spPr>
          <a:xfrm>
            <a:off x="1881176" y="2651168"/>
            <a:ext cx="2065655" cy="85725"/>
          </a:xfrm>
          <a:custGeom>
            <a:avLst/>
            <a:gdLst/>
            <a:ahLst/>
            <a:cxnLst/>
            <a:rect l="l" t="t" r="r" b="b"/>
            <a:pathLst>
              <a:path w="2065654" h="85725">
                <a:moveTo>
                  <a:pt x="0" y="28573"/>
                </a:moveTo>
                <a:lnTo>
                  <a:pt x="0" y="57148"/>
                </a:lnTo>
                <a:lnTo>
                  <a:pt x="1979736" y="57150"/>
                </a:lnTo>
                <a:lnTo>
                  <a:pt x="1979736" y="85725"/>
                </a:lnTo>
                <a:lnTo>
                  <a:pt x="2065461" y="42862"/>
                </a:lnTo>
                <a:lnTo>
                  <a:pt x="2036886" y="28575"/>
                </a:lnTo>
                <a:lnTo>
                  <a:pt x="0" y="28573"/>
                </a:lnTo>
                <a:close/>
              </a:path>
              <a:path w="2065654" h="85725">
                <a:moveTo>
                  <a:pt x="1979736" y="0"/>
                </a:moveTo>
                <a:lnTo>
                  <a:pt x="1979736" y="28575"/>
                </a:lnTo>
                <a:lnTo>
                  <a:pt x="2036886" y="28575"/>
                </a:lnTo>
                <a:lnTo>
                  <a:pt x="19797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6E52E48-935F-462F-A868-3FDF5D1A85AC}"/>
              </a:ext>
            </a:extLst>
          </p:cNvPr>
          <p:cNvSpPr/>
          <p:nvPr/>
        </p:nvSpPr>
        <p:spPr>
          <a:xfrm>
            <a:off x="6604113" y="2651168"/>
            <a:ext cx="2065655" cy="85725"/>
          </a:xfrm>
          <a:custGeom>
            <a:avLst/>
            <a:gdLst/>
            <a:ahLst/>
            <a:cxnLst/>
            <a:rect l="l" t="t" r="r" b="b"/>
            <a:pathLst>
              <a:path w="2065654" h="85725">
                <a:moveTo>
                  <a:pt x="0" y="28573"/>
                </a:moveTo>
                <a:lnTo>
                  <a:pt x="0" y="57148"/>
                </a:lnTo>
                <a:lnTo>
                  <a:pt x="1979736" y="57150"/>
                </a:lnTo>
                <a:lnTo>
                  <a:pt x="1979736" y="85725"/>
                </a:lnTo>
                <a:lnTo>
                  <a:pt x="2065461" y="42862"/>
                </a:lnTo>
                <a:lnTo>
                  <a:pt x="2036886" y="28575"/>
                </a:lnTo>
                <a:lnTo>
                  <a:pt x="0" y="28573"/>
                </a:lnTo>
                <a:close/>
              </a:path>
              <a:path w="2065654" h="85725">
                <a:moveTo>
                  <a:pt x="1979736" y="0"/>
                </a:moveTo>
                <a:lnTo>
                  <a:pt x="1979736" y="28575"/>
                </a:lnTo>
                <a:lnTo>
                  <a:pt x="2036886" y="28575"/>
                </a:lnTo>
                <a:lnTo>
                  <a:pt x="19797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2C581BB-5A71-4896-A5BD-35C3E89E635B}"/>
              </a:ext>
            </a:extLst>
          </p:cNvPr>
          <p:cNvSpPr txBox="1"/>
          <p:nvPr/>
        </p:nvSpPr>
        <p:spPr>
          <a:xfrm>
            <a:off x="389861" y="1130973"/>
            <a:ext cx="3494404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45" dirty="0">
                <a:latin typeface="Calibri"/>
                <a:cs typeface="Calibri"/>
              </a:rPr>
              <a:t>t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dirty="0">
                <a:latin typeface="Calibri"/>
                <a:cs typeface="Calibri"/>
              </a:rPr>
              <a:t>p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0" dirty="0">
                <a:latin typeface="Calibri"/>
                <a:cs typeface="Calibri"/>
              </a:rPr>
              <a:t>1</a:t>
            </a:r>
            <a:r>
              <a:rPr sz="2500" b="1" spc="-10" dirty="0">
                <a:latin typeface="Calibri"/>
                <a:cs typeface="Calibri"/>
              </a:rPr>
              <a:t>:</a:t>
            </a:r>
            <a:r>
              <a:rPr sz="2500" b="1" spc="-5" dirty="0">
                <a:latin typeface="Calibri"/>
                <a:cs typeface="Calibri"/>
              </a:rPr>
              <a:t> </a:t>
            </a:r>
            <a:r>
              <a:rPr sz="2500" b="1" spc="-15" dirty="0">
                <a:latin typeface="Calibri"/>
                <a:cs typeface="Calibri"/>
              </a:rPr>
              <a:t>Build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20" dirty="0">
                <a:latin typeface="Calibri"/>
                <a:cs typeface="Calibri"/>
              </a:rPr>
              <a:t>d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5" dirty="0">
                <a:latin typeface="Calibri"/>
                <a:cs typeface="Calibri"/>
              </a:rPr>
              <a:t>b</a:t>
            </a:r>
            <a:r>
              <a:rPr sz="2500" b="1" spc="-25" dirty="0">
                <a:latin typeface="Calibri"/>
                <a:cs typeface="Calibri"/>
              </a:rPr>
              <a:t>ook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EFFB3D3-528F-4A6D-ADE6-66F030D96A13}"/>
              </a:ext>
            </a:extLst>
          </p:cNvPr>
          <p:cNvSpPr txBox="1"/>
          <p:nvPr/>
        </p:nvSpPr>
        <p:spPr>
          <a:xfrm>
            <a:off x="6528629" y="1460172"/>
            <a:ext cx="233616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25" dirty="0">
                <a:latin typeface="Calibri"/>
                <a:cs typeface="Calibri"/>
              </a:rPr>
              <a:t>“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oo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dirty="0">
                <a:latin typeface="Calibri"/>
                <a:cs typeface="Calibri"/>
              </a:rPr>
              <a:t>”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“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su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ds</a:t>
            </a: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1A049A7-0389-4BD7-91BC-8B3CF080AF97}"/>
              </a:ext>
            </a:extLst>
          </p:cNvPr>
          <p:cNvSpPr/>
          <p:nvPr/>
        </p:nvSpPr>
        <p:spPr>
          <a:xfrm>
            <a:off x="415492" y="1518426"/>
            <a:ext cx="1172457" cy="10756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5DA6DAE-A974-452D-9C5F-E9282926923D}"/>
              </a:ext>
            </a:extLst>
          </p:cNvPr>
          <p:cNvSpPr/>
          <p:nvPr/>
        </p:nvSpPr>
        <p:spPr>
          <a:xfrm>
            <a:off x="4426046" y="1609116"/>
            <a:ext cx="312516" cy="3009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BBE9C628-87DF-4911-A531-B53009A6E2B8}"/>
              </a:ext>
            </a:extLst>
          </p:cNvPr>
          <p:cNvSpPr/>
          <p:nvPr/>
        </p:nvSpPr>
        <p:spPr>
          <a:xfrm>
            <a:off x="5272808" y="1782479"/>
            <a:ext cx="381964" cy="254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11F37DF-0DE1-4DA8-AC72-52C7D4E192A9}"/>
              </a:ext>
            </a:extLst>
          </p:cNvPr>
          <p:cNvSpPr/>
          <p:nvPr/>
        </p:nvSpPr>
        <p:spPr>
          <a:xfrm>
            <a:off x="5747554" y="2164607"/>
            <a:ext cx="266217" cy="2199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AF9CCFB-FA09-4EDF-9763-CBB2E9F760E8}"/>
              </a:ext>
            </a:extLst>
          </p:cNvPr>
          <p:cNvSpPr/>
          <p:nvPr/>
        </p:nvSpPr>
        <p:spPr>
          <a:xfrm>
            <a:off x="5828193" y="2830107"/>
            <a:ext cx="266218" cy="266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2090BE75-AD1E-4DDD-9004-B18DCA46F560}"/>
              </a:ext>
            </a:extLst>
          </p:cNvPr>
          <p:cNvSpPr txBox="1"/>
          <p:nvPr/>
        </p:nvSpPr>
        <p:spPr>
          <a:xfrm>
            <a:off x="1887977" y="1830821"/>
            <a:ext cx="1996439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7840" marR="5080" indent="-485775">
              <a:lnSpc>
                <a:spcPts val="2970"/>
              </a:lnSpc>
            </a:pP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nd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4B7ABDC7-C544-4CB2-80D2-239154ABFC5A}"/>
              </a:ext>
            </a:extLst>
          </p:cNvPr>
          <p:cNvSpPr txBox="1">
            <a:spLocks/>
          </p:cNvSpPr>
          <p:nvPr/>
        </p:nvSpPr>
        <p:spPr>
          <a:xfrm>
            <a:off x="262183" y="246124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Im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ge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80" dirty="0">
                <a:solidFill>
                  <a:schemeClr val="tx1"/>
                </a:solidFill>
              </a:rPr>
              <a:t>F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a</a:t>
            </a:r>
            <a:r>
              <a:rPr lang="en-US" spc="-25" dirty="0">
                <a:solidFill>
                  <a:schemeClr val="tx1"/>
                </a:solidFill>
              </a:rPr>
              <a:t>tu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5" dirty="0">
                <a:solidFill>
                  <a:schemeClr val="tx1"/>
                </a:solidFill>
              </a:rPr>
              <a:t>s: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spc="-20" dirty="0">
                <a:solidFill>
                  <a:schemeClr val="tx1"/>
                </a:solidFill>
              </a:rPr>
              <a:t>ag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5" dirty="0">
                <a:solidFill>
                  <a:schemeClr val="tx1"/>
                </a:solidFill>
              </a:rPr>
              <a:t>f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1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(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55" dirty="0">
                <a:solidFill>
                  <a:schemeClr val="tx1"/>
                </a:solidFill>
              </a:rPr>
              <a:t>a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a-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25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55" dirty="0">
                <a:solidFill>
                  <a:schemeClr val="tx1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35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016813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399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7597581-4B58-429F-ACDC-2D18CB4CF82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2D554C0-20EE-4AE1-A622-29DBC90394C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7F729C4-7B3E-4647-8F2F-6FC0B105BD3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E24AE40-0D14-4044-9D8C-10CB59A8EA3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EE3D16D-E1C8-4B9E-B775-A57B3062F49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9161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645D2AC-BEBF-4BD2-B83E-F0D31EAB121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396443-BCBD-49A6-8121-BE3D6F79F92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C722EB0-3CA3-427A-A5EE-D81194DD6BB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0816A8-BBCB-4FB8-BB02-559CEFCFE7E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D7468AB-32FB-46AA-A765-C81EFCC2BCD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0274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03203" y="3113590"/>
            <a:ext cx="1115695" cy="1018540"/>
          </a:xfrm>
          <a:custGeom>
            <a:avLst/>
            <a:gdLst/>
            <a:ahLst/>
            <a:cxnLst/>
            <a:rect l="l" t="t" r="r" b="b"/>
            <a:pathLst>
              <a:path w="1115695" h="1018539">
                <a:moveTo>
                  <a:pt x="1115321" y="1018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2375" y="2507648"/>
            <a:ext cx="1956435" cy="1602105"/>
          </a:xfrm>
          <a:custGeom>
            <a:avLst/>
            <a:gdLst/>
            <a:ahLst/>
            <a:cxnLst/>
            <a:rect l="l" t="t" r="r" b="b"/>
            <a:pathLst>
              <a:path w="1956435" h="1602104">
                <a:moveTo>
                  <a:pt x="0" y="1601508"/>
                </a:moveTo>
                <a:lnTo>
                  <a:pt x="195621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1827" y="2019517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27185" y="683731"/>
            <a:ext cx="512762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 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m: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B065D0C-AB91-4C4E-BEF5-600DBAB9654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032E112-BF6F-4BC4-B097-A512D3C9AEA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CBC725F-BEAD-400F-A17A-A6BD60481C2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0C8E90C-C20C-47C3-B091-2D1934C8C2A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7BE20F90-7346-48DB-9C02-FBC4F856ECB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5" dirty="0"/>
              <a:t>c</a:t>
            </a:r>
            <a:r>
              <a:rPr dirty="0"/>
              <a:t>e</a:t>
            </a:r>
            <a:r>
              <a:rPr spc="-10" dirty="0"/>
              <a:t> </a:t>
            </a:r>
            <a:r>
              <a:rPr spc="-175" dirty="0"/>
              <a:t>W</a:t>
            </a:r>
            <a:r>
              <a:rPr spc="-20" dirty="0"/>
              <a:t>a</a:t>
            </a:r>
            <a:r>
              <a:rPr spc="-25" dirty="0"/>
              <a:t>rp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1403203" y="3113590"/>
            <a:ext cx="1115695" cy="1018540"/>
          </a:xfrm>
          <a:custGeom>
            <a:avLst/>
            <a:gdLst/>
            <a:ahLst/>
            <a:cxnLst/>
            <a:rect l="l" t="t" r="r" b="b"/>
            <a:pathLst>
              <a:path w="1115695" h="1018539">
                <a:moveTo>
                  <a:pt x="1115321" y="1018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2375" y="2507648"/>
            <a:ext cx="1956435" cy="1602105"/>
          </a:xfrm>
          <a:custGeom>
            <a:avLst/>
            <a:gdLst/>
            <a:ahLst/>
            <a:cxnLst/>
            <a:rect l="l" t="t" r="r" b="b"/>
            <a:pathLst>
              <a:path w="1956435" h="1602104">
                <a:moveTo>
                  <a:pt x="0" y="1601508"/>
                </a:moveTo>
                <a:lnTo>
                  <a:pt x="195621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1827" y="2019517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27185" y="683731"/>
            <a:ext cx="512762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 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m: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6808" y="2698353"/>
            <a:ext cx="27311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6775" marR="5080" indent="-854075">
              <a:lnSpc>
                <a:spcPts val="3329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9" name="object 19"/>
          <p:cNvSpPr txBox="1"/>
          <p:nvPr/>
        </p:nvSpPr>
        <p:spPr>
          <a:xfrm>
            <a:off x="8646091" y="2122366"/>
            <a:ext cx="340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DCE825F-E673-43B3-9B6D-226D222006B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CA0B4103-21F6-404D-A2E8-E439C415179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521299A-33FC-4272-9956-B9D2BE05D5E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926F86D-40C0-44C2-9AE1-4A85DE5A281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投影片編號版面配置區 1">
              <a:extLst>
                <a:ext uri="{FF2B5EF4-FFF2-40B4-BE49-F238E27FC236}">
                  <a16:creationId xmlns:a16="http://schemas.microsoft.com/office/drawing/2014/main" id="{B29604B9-A873-4865-93B2-AFF88DFB7C0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5" dirty="0"/>
              <a:t>c</a:t>
            </a:r>
            <a:r>
              <a:rPr dirty="0"/>
              <a:t>e</a:t>
            </a:r>
            <a:r>
              <a:rPr spc="-10" dirty="0"/>
              <a:t> </a:t>
            </a:r>
            <a:r>
              <a:rPr spc="-175" dirty="0"/>
              <a:t>W</a:t>
            </a:r>
            <a:r>
              <a:rPr spc="-20" dirty="0"/>
              <a:t>a</a:t>
            </a:r>
            <a:r>
              <a:rPr spc="-25" dirty="0"/>
              <a:t>rp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1403203" y="3113590"/>
            <a:ext cx="1115695" cy="1018540"/>
          </a:xfrm>
          <a:custGeom>
            <a:avLst/>
            <a:gdLst/>
            <a:ahLst/>
            <a:cxnLst/>
            <a:rect l="l" t="t" r="r" b="b"/>
            <a:pathLst>
              <a:path w="1115695" h="1018539">
                <a:moveTo>
                  <a:pt x="1115321" y="1018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2375" y="2507648"/>
            <a:ext cx="1956435" cy="1602105"/>
          </a:xfrm>
          <a:custGeom>
            <a:avLst/>
            <a:gdLst/>
            <a:ahLst/>
            <a:cxnLst/>
            <a:rect l="l" t="t" r="r" b="b"/>
            <a:pathLst>
              <a:path w="1956435" h="1602104">
                <a:moveTo>
                  <a:pt x="0" y="1601508"/>
                </a:moveTo>
                <a:lnTo>
                  <a:pt x="195621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1827" y="2019517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27185" y="683731"/>
            <a:ext cx="512762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 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m: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1853" y="2389820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269091" y="2345946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15669" y="2830658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192907" y="2786785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03153" y="2804402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200" y="0"/>
                </a:lnTo>
                <a:lnTo>
                  <a:pt x="621200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93884" y="2760529"/>
            <a:ext cx="44005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B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47197" y="2884253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200" y="0"/>
                </a:lnTo>
                <a:lnTo>
                  <a:pt x="621200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37929" y="2840380"/>
            <a:ext cx="44005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B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49713" y="4752732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344412" y="4708859"/>
            <a:ext cx="43180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C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15453" y="4672575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200" y="0"/>
                </a:lnTo>
                <a:lnTo>
                  <a:pt x="621200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10154" y="4628701"/>
            <a:ext cx="43180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C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121959" y="4672575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200" y="0"/>
                </a:lnTo>
                <a:lnTo>
                  <a:pt x="621200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185703" y="4628701"/>
            <a:ext cx="49466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D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04404" y="3308401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9" y="0"/>
                </a:lnTo>
                <a:lnTo>
                  <a:pt x="621199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68147" y="3264528"/>
            <a:ext cx="49466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D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526808" y="2698353"/>
            <a:ext cx="27311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6775" marR="5080" indent="-854075">
              <a:lnSpc>
                <a:spcPts val="3329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5" name="object 35"/>
          <p:cNvSpPr txBox="1"/>
          <p:nvPr/>
        </p:nvSpPr>
        <p:spPr>
          <a:xfrm>
            <a:off x="8646091" y="2122366"/>
            <a:ext cx="340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C0DC17D-4EE2-4665-80A1-387E9197620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6840F9D-A9E6-47E0-A32F-C6AD9DBDC01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08AD7F5-DF3F-43FC-9C21-0F2539AA1DF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AD29C0AD-42BB-4CE2-8DAD-2CB29A3E5B6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1" name="投影片編號版面配置區 1">
              <a:extLst>
                <a:ext uri="{FF2B5EF4-FFF2-40B4-BE49-F238E27FC236}">
                  <a16:creationId xmlns:a16="http://schemas.microsoft.com/office/drawing/2014/main" id="{507B1442-BFE7-42AF-A8C1-AD263F98B0E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7" y="182600"/>
                </a:lnTo>
                <a:lnTo>
                  <a:pt x="112004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0" y="86505"/>
                </a:lnTo>
                <a:lnTo>
                  <a:pt x="180889" y="72364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1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9" y="182600"/>
                </a:lnTo>
                <a:lnTo>
                  <a:pt x="112006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90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96152" y="1292677"/>
            <a:ext cx="3298825" cy="1044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1007744">
              <a:lnSpc>
                <a:spcPct val="100000"/>
              </a:lnSpc>
              <a:spcBef>
                <a:spcPts val="40"/>
              </a:spcBef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135</a:t>
            </a:fld>
            <a:endParaRPr spc="-15" dirty="0"/>
          </a:p>
        </p:txBody>
      </p:sp>
      <p:sp>
        <p:nvSpPr>
          <p:cNvPr id="72" name="object 72"/>
          <p:cNvSpPr txBox="1"/>
          <p:nvPr/>
        </p:nvSpPr>
        <p:spPr>
          <a:xfrm>
            <a:off x="5727185" y="683731"/>
            <a:ext cx="512762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 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m: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710291D6-EEF5-4FE3-A6FE-047AE56F56C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C66A2F07-4B05-4BBB-8FCA-7749C124C42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16737FC-68F8-4A36-B8F5-57DFF17F5BA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20A0BED-5B88-47C7-A7F3-7D6394B2F8E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8" name="投影片編號版面配置區 1">
              <a:extLst>
                <a:ext uri="{FF2B5EF4-FFF2-40B4-BE49-F238E27FC236}">
                  <a16:creationId xmlns:a16="http://schemas.microsoft.com/office/drawing/2014/main" id="{CF39CBCE-5287-4FEF-9DAE-1EE61E5B215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5" dirty="0"/>
              <a:t>c</a:t>
            </a:r>
            <a:r>
              <a:rPr dirty="0"/>
              <a:t>e</a:t>
            </a:r>
            <a:r>
              <a:rPr spc="-10" dirty="0"/>
              <a:t> </a:t>
            </a:r>
            <a:r>
              <a:rPr spc="-175" dirty="0"/>
              <a:t>W</a:t>
            </a:r>
            <a:r>
              <a:rPr spc="-20" dirty="0"/>
              <a:t>a</a:t>
            </a:r>
            <a:r>
              <a:rPr spc="-25" dirty="0"/>
              <a:t>rp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6091" y="2122366"/>
            <a:ext cx="340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26808" y="2698353"/>
            <a:ext cx="27311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6775" marR="5080" indent="-854075">
              <a:lnSpc>
                <a:spcPts val="3329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7" y="182600"/>
                </a:lnTo>
                <a:lnTo>
                  <a:pt x="112004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0" y="86505"/>
                </a:lnTo>
                <a:lnTo>
                  <a:pt x="180889" y="72364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1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9" y="182600"/>
                </a:lnTo>
                <a:lnTo>
                  <a:pt x="112006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90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848106" y="437845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48106" y="437845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38154" y="51790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38154" y="51790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40329" y="440692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40329" y="440692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67600" y="46555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7600" y="46555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430062" y="48552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430062" y="48552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22741" y="575643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522741" y="575643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843684" y="5393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843684" y="5393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394489" y="45019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394489" y="45019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778120" y="45799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778120" y="45799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437773" y="59393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437773" y="59393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90827" y="59393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890827" y="59393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942237" y="38538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942237" y="38538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876514" y="34875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876514" y="34875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525250" y="34236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525250" y="34236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180480" y="36280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180480" y="36280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839681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839681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616691" y="38109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616691" y="38109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089040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089040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168144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168144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498995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498995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595239" y="5241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595239" y="5241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304470" y="45163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304470" y="45163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1058234" y="521063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1058234" y="521063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381531" y="5241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381531" y="5241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398721" y="58759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398721" y="58759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1096152" y="1292677"/>
            <a:ext cx="3298825" cy="1044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1007744">
              <a:lnSpc>
                <a:spcPct val="100000"/>
              </a:lnSpc>
              <a:spcBef>
                <a:spcPts val="40"/>
              </a:spcBef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44" name="object 144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40" name="object 140"/>
          <p:cNvSpPr txBox="1"/>
          <p:nvPr/>
        </p:nvSpPr>
        <p:spPr>
          <a:xfrm>
            <a:off x="5727185" y="683731"/>
            <a:ext cx="6333490" cy="1222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0945">
              <a:lnSpc>
                <a:spcPts val="3329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 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m: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3606165">
              <a:lnSpc>
                <a:spcPct val="100000"/>
              </a:lnSpc>
              <a:spcBef>
                <a:spcPts val="310"/>
              </a:spcBef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9320924" y="1943957"/>
            <a:ext cx="1997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A7DBAF49-92E0-4FD4-86D7-A49E75B6B70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F55D2619-3CEB-413A-9EC5-1A268E59527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B122BA77-970F-48A4-8340-A2A034DA9D2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5A3F0C5B-7DF8-4AD6-9F7A-95740BFFE33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7" name="投影片編號版面配置區 1">
              <a:extLst>
                <a:ext uri="{FF2B5EF4-FFF2-40B4-BE49-F238E27FC236}">
                  <a16:creationId xmlns:a16="http://schemas.microsoft.com/office/drawing/2014/main" id="{65CF785D-A829-41A6-9F18-A635EDF0884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38889"/>
            <a:ext cx="306260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75" dirty="0">
                <a:latin typeface="Calibri Light"/>
                <a:cs typeface="Calibri Light"/>
              </a:rPr>
              <a:t>W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rp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203" y="3113590"/>
            <a:ext cx="1115695" cy="1018540"/>
          </a:xfrm>
          <a:custGeom>
            <a:avLst/>
            <a:gdLst/>
            <a:ahLst/>
            <a:cxnLst/>
            <a:rect l="l" t="t" r="r" b="b"/>
            <a:pathLst>
              <a:path w="1115695" h="1018539">
                <a:moveTo>
                  <a:pt x="1115321" y="1018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2375" y="2507648"/>
            <a:ext cx="1956435" cy="1602105"/>
          </a:xfrm>
          <a:custGeom>
            <a:avLst/>
            <a:gdLst/>
            <a:ahLst/>
            <a:cxnLst/>
            <a:rect l="l" t="t" r="r" b="b"/>
            <a:pathLst>
              <a:path w="1956435" h="1602104">
                <a:moveTo>
                  <a:pt x="0" y="1601508"/>
                </a:moveTo>
                <a:lnTo>
                  <a:pt x="195621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1827" y="2019517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75034" y="416732"/>
            <a:ext cx="5076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  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6808" y="2698353"/>
            <a:ext cx="27311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160" marR="5080" indent="-379095">
              <a:lnSpc>
                <a:spcPts val="3329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46091" y="2122366"/>
            <a:ext cx="340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81948" y="4176677"/>
            <a:ext cx="1846665" cy="1523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6B0A9C0-30B3-49E7-B6A5-82BB58FA806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EFADEAF-1F2E-428D-AF5E-A16FA6BDC19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533495F-4F48-4AE2-84AD-892513EC061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DE87008-6084-430A-A665-3822725CBA9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投影片編號版面配置區 1">
              <a:extLst>
                <a:ext uri="{FF2B5EF4-FFF2-40B4-BE49-F238E27FC236}">
                  <a16:creationId xmlns:a16="http://schemas.microsoft.com/office/drawing/2014/main" id="{FE6289C4-0AC9-461F-BB28-5C555A4D71A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5" dirty="0"/>
              <a:t>c</a:t>
            </a:r>
            <a:r>
              <a:rPr dirty="0"/>
              <a:t>e</a:t>
            </a:r>
            <a:r>
              <a:rPr spc="-10" dirty="0"/>
              <a:t> </a:t>
            </a:r>
            <a:r>
              <a:rPr spc="-175" dirty="0"/>
              <a:t>W</a:t>
            </a:r>
            <a:r>
              <a:rPr spc="-20" dirty="0"/>
              <a:t>a</a:t>
            </a:r>
            <a:r>
              <a:rPr spc="-25" dirty="0"/>
              <a:t>rp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1403203" y="3113590"/>
            <a:ext cx="1115695" cy="1018540"/>
          </a:xfrm>
          <a:custGeom>
            <a:avLst/>
            <a:gdLst/>
            <a:ahLst/>
            <a:cxnLst/>
            <a:rect l="l" t="t" r="r" b="b"/>
            <a:pathLst>
              <a:path w="1115695" h="1018539">
                <a:moveTo>
                  <a:pt x="1115321" y="1018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2375" y="2507648"/>
            <a:ext cx="1956435" cy="1602105"/>
          </a:xfrm>
          <a:custGeom>
            <a:avLst/>
            <a:gdLst/>
            <a:ahLst/>
            <a:cxnLst/>
            <a:rect l="l" t="t" r="r" b="b"/>
            <a:pathLst>
              <a:path w="1956435" h="1602104">
                <a:moveTo>
                  <a:pt x="0" y="1601508"/>
                </a:moveTo>
                <a:lnTo>
                  <a:pt x="195621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1827" y="2019517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75034" y="416732"/>
            <a:ext cx="5076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  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6808" y="2698353"/>
            <a:ext cx="27311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160" marR="5080" indent="-379095">
              <a:lnSpc>
                <a:spcPts val="3329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91853" y="2389820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69091" y="2345946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15669" y="2830658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192907" y="2786785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46091" y="2122366"/>
            <a:ext cx="340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81948" y="4176677"/>
            <a:ext cx="1846665" cy="1523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F6B7032-4AF0-48D6-B3F4-3F81ABF741B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038B1BAB-0D80-40DC-A8EC-6476E7711EE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448CD25-62FD-45F6-B14E-0AE77E5F2AC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64CD826-6EE4-42FE-A80F-A315CF6C1F4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投影片編號版面配置區 1">
              <a:extLst>
                <a:ext uri="{FF2B5EF4-FFF2-40B4-BE49-F238E27FC236}">
                  <a16:creationId xmlns:a16="http://schemas.microsoft.com/office/drawing/2014/main" id="{2F98C6F5-2C4B-4744-8AF1-892612C4A83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5" dirty="0"/>
              <a:t>c</a:t>
            </a:r>
            <a:r>
              <a:rPr dirty="0"/>
              <a:t>e</a:t>
            </a:r>
            <a:r>
              <a:rPr spc="-10" dirty="0"/>
              <a:t> </a:t>
            </a:r>
            <a:r>
              <a:rPr spc="-175" dirty="0"/>
              <a:t>W</a:t>
            </a:r>
            <a:r>
              <a:rPr spc="-20" dirty="0"/>
              <a:t>a</a:t>
            </a:r>
            <a:r>
              <a:rPr spc="-25" dirty="0"/>
              <a:t>rp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1403203" y="3113590"/>
            <a:ext cx="1115695" cy="1018540"/>
          </a:xfrm>
          <a:custGeom>
            <a:avLst/>
            <a:gdLst/>
            <a:ahLst/>
            <a:cxnLst/>
            <a:rect l="l" t="t" r="r" b="b"/>
            <a:pathLst>
              <a:path w="1115695" h="1018539">
                <a:moveTo>
                  <a:pt x="1115321" y="1018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2375" y="2507648"/>
            <a:ext cx="1956435" cy="1602105"/>
          </a:xfrm>
          <a:custGeom>
            <a:avLst/>
            <a:gdLst/>
            <a:ahLst/>
            <a:cxnLst/>
            <a:rect l="l" t="t" r="r" b="b"/>
            <a:pathLst>
              <a:path w="1956435" h="1602104">
                <a:moveTo>
                  <a:pt x="0" y="1601508"/>
                </a:moveTo>
                <a:lnTo>
                  <a:pt x="195621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1827" y="2019517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75034" y="416732"/>
            <a:ext cx="5076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  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6808" y="2698353"/>
            <a:ext cx="27311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05838" y="3121666"/>
            <a:ext cx="19723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91853" y="2389820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69091" y="2345946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115669" y="2830658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192907" y="2786785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03153" y="2804402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200" y="0"/>
                </a:lnTo>
                <a:lnTo>
                  <a:pt x="621200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293884" y="2760529"/>
            <a:ext cx="44005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B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65522" y="2639804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056253" y="2595930"/>
            <a:ext cx="44005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B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738117" y="2514856"/>
            <a:ext cx="279400" cy="336550"/>
          </a:xfrm>
          <a:custGeom>
            <a:avLst/>
            <a:gdLst/>
            <a:ahLst/>
            <a:cxnLst/>
            <a:rect l="l" t="t" r="r" b="b"/>
            <a:pathLst>
              <a:path w="279400" h="336550">
                <a:moveTo>
                  <a:pt x="279085" y="0"/>
                </a:moveTo>
                <a:lnTo>
                  <a:pt x="162585" y="52520"/>
                </a:lnTo>
                <a:lnTo>
                  <a:pt x="192124" y="76584"/>
                </a:lnTo>
                <a:lnTo>
                  <a:pt x="0" y="312425"/>
                </a:lnTo>
                <a:lnTo>
                  <a:pt x="29538" y="336487"/>
                </a:lnTo>
                <a:lnTo>
                  <a:pt x="221663" y="100648"/>
                </a:lnTo>
                <a:lnTo>
                  <a:pt x="256582" y="100648"/>
                </a:lnTo>
                <a:lnTo>
                  <a:pt x="279085" y="0"/>
                </a:lnTo>
                <a:close/>
              </a:path>
              <a:path w="279400" h="336550">
                <a:moveTo>
                  <a:pt x="256582" y="100648"/>
                </a:moveTo>
                <a:lnTo>
                  <a:pt x="221663" y="100648"/>
                </a:lnTo>
                <a:lnTo>
                  <a:pt x="251202" y="124711"/>
                </a:lnTo>
                <a:lnTo>
                  <a:pt x="256582" y="100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71430" y="3637389"/>
            <a:ext cx="318135" cy="227965"/>
          </a:xfrm>
          <a:custGeom>
            <a:avLst/>
            <a:gdLst/>
            <a:ahLst/>
            <a:cxnLst/>
            <a:rect l="l" t="t" r="r" b="b"/>
            <a:pathLst>
              <a:path w="318134" h="227964">
                <a:moveTo>
                  <a:pt x="21666" y="0"/>
                </a:moveTo>
                <a:lnTo>
                  <a:pt x="0" y="31339"/>
                </a:lnTo>
                <a:lnTo>
                  <a:pt x="212683" y="178376"/>
                </a:lnTo>
                <a:lnTo>
                  <a:pt x="191015" y="209716"/>
                </a:lnTo>
                <a:lnTo>
                  <a:pt x="317534" y="227707"/>
                </a:lnTo>
                <a:lnTo>
                  <a:pt x="273227" y="147036"/>
                </a:lnTo>
                <a:lnTo>
                  <a:pt x="234349" y="147036"/>
                </a:lnTo>
                <a:lnTo>
                  <a:pt x="21666" y="0"/>
                </a:lnTo>
                <a:close/>
              </a:path>
              <a:path w="318134" h="227964">
                <a:moveTo>
                  <a:pt x="256015" y="115698"/>
                </a:moveTo>
                <a:lnTo>
                  <a:pt x="234349" y="147036"/>
                </a:lnTo>
                <a:lnTo>
                  <a:pt x="273227" y="147036"/>
                </a:lnTo>
                <a:lnTo>
                  <a:pt x="256015" y="115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61917" y="2966784"/>
            <a:ext cx="327660" cy="164465"/>
          </a:xfrm>
          <a:custGeom>
            <a:avLst/>
            <a:gdLst/>
            <a:ahLst/>
            <a:cxnLst/>
            <a:rect l="l" t="t" r="r" b="b"/>
            <a:pathLst>
              <a:path w="327659" h="164464">
                <a:moveTo>
                  <a:pt x="199410" y="0"/>
                </a:moveTo>
                <a:lnTo>
                  <a:pt x="214754" y="34872"/>
                </a:lnTo>
                <a:lnTo>
                  <a:pt x="0" y="129367"/>
                </a:lnTo>
                <a:lnTo>
                  <a:pt x="15345" y="164241"/>
                </a:lnTo>
                <a:lnTo>
                  <a:pt x="230098" y="69747"/>
                </a:lnTo>
                <a:lnTo>
                  <a:pt x="274380" y="69747"/>
                </a:lnTo>
                <a:lnTo>
                  <a:pt x="327046" y="6276"/>
                </a:lnTo>
                <a:lnTo>
                  <a:pt x="199410" y="0"/>
                </a:lnTo>
                <a:close/>
              </a:path>
              <a:path w="327659" h="164464">
                <a:moveTo>
                  <a:pt x="274380" y="69747"/>
                </a:moveTo>
                <a:lnTo>
                  <a:pt x="230098" y="69747"/>
                </a:lnTo>
                <a:lnTo>
                  <a:pt x="245444" y="104620"/>
                </a:lnTo>
                <a:lnTo>
                  <a:pt x="274380" y="69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51410" y="3374936"/>
            <a:ext cx="362585" cy="160655"/>
          </a:xfrm>
          <a:custGeom>
            <a:avLst/>
            <a:gdLst/>
            <a:ahLst/>
            <a:cxnLst/>
            <a:rect l="l" t="t" r="r" b="b"/>
            <a:pathLst>
              <a:path w="362584" h="160654">
                <a:moveTo>
                  <a:pt x="12791" y="0"/>
                </a:moveTo>
                <a:lnTo>
                  <a:pt x="0" y="35888"/>
                </a:lnTo>
                <a:lnTo>
                  <a:pt x="248315" y="124390"/>
                </a:lnTo>
                <a:lnTo>
                  <a:pt x="235525" y="160279"/>
                </a:lnTo>
                <a:lnTo>
                  <a:pt x="362377" y="144819"/>
                </a:lnTo>
                <a:lnTo>
                  <a:pt x="308334" y="88501"/>
                </a:lnTo>
                <a:lnTo>
                  <a:pt x="261106" y="88501"/>
                </a:lnTo>
                <a:lnTo>
                  <a:pt x="12791" y="0"/>
                </a:lnTo>
                <a:close/>
              </a:path>
              <a:path w="362584" h="160654">
                <a:moveTo>
                  <a:pt x="273897" y="52613"/>
                </a:moveTo>
                <a:lnTo>
                  <a:pt x="261106" y="88501"/>
                </a:lnTo>
                <a:lnTo>
                  <a:pt x="308334" y="88501"/>
                </a:lnTo>
                <a:lnTo>
                  <a:pt x="273897" y="52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57812" y="3348945"/>
            <a:ext cx="160972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95" dirty="0">
                <a:latin typeface="Calibri"/>
                <a:cs typeface="Calibri"/>
              </a:rPr>
              <a:t>“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lla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d” 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46091" y="2122366"/>
            <a:ext cx="340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81948" y="4176677"/>
            <a:ext cx="1846665" cy="1523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F8204C2-3B84-4FE1-A598-3529F08C9F0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6CD1B4C0-B9FD-4366-91A5-BCF67B09AB1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C7024A8-A846-477D-8B33-33A0B5D1BE8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8F79710-5257-412F-84A6-38A00667247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0" name="投影片編號版面配置區 1">
              <a:extLst>
                <a:ext uri="{FF2B5EF4-FFF2-40B4-BE49-F238E27FC236}">
                  <a16:creationId xmlns:a16="http://schemas.microsoft.com/office/drawing/2014/main" id="{7C5D0069-887A-4BDC-A46D-BB69D193B73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72DD11-E3C5-466B-9419-5CE23DA0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D7F23AF-D6AA-4461-BCA3-6308E509ABF3}"/>
              </a:ext>
            </a:extLst>
          </p:cNvPr>
          <p:cNvSpPr txBox="1">
            <a:spLocks/>
          </p:cNvSpPr>
          <p:nvPr/>
        </p:nvSpPr>
        <p:spPr>
          <a:xfrm>
            <a:off x="262183" y="246124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Im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ge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80" dirty="0">
                <a:solidFill>
                  <a:schemeClr val="tx1"/>
                </a:solidFill>
              </a:rPr>
              <a:t>F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a</a:t>
            </a:r>
            <a:r>
              <a:rPr lang="en-US" spc="-25" dirty="0">
                <a:solidFill>
                  <a:schemeClr val="tx1"/>
                </a:solidFill>
              </a:rPr>
              <a:t>tu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15" dirty="0">
                <a:solidFill>
                  <a:schemeClr val="tx1"/>
                </a:solidFill>
              </a:rPr>
              <a:t>s: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B</a:t>
            </a:r>
            <a:r>
              <a:rPr lang="en-US" spc="-20" dirty="0">
                <a:solidFill>
                  <a:schemeClr val="tx1"/>
                </a:solidFill>
              </a:rPr>
              <a:t>ag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5" dirty="0">
                <a:solidFill>
                  <a:schemeClr val="tx1"/>
                </a:solidFill>
              </a:rPr>
              <a:t>f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1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5" dirty="0">
                <a:solidFill>
                  <a:schemeClr val="tx1"/>
                </a:solidFill>
              </a:rPr>
              <a:t>(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55" dirty="0">
                <a:solidFill>
                  <a:schemeClr val="tx1"/>
                </a:solidFill>
              </a:rPr>
              <a:t>a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a-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25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55" dirty="0">
                <a:solidFill>
                  <a:schemeClr val="tx1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35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!)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B009696-3F8E-4CE6-B167-C7D770417CB7}"/>
              </a:ext>
            </a:extLst>
          </p:cNvPr>
          <p:cNvSpPr/>
          <p:nvPr/>
        </p:nvSpPr>
        <p:spPr>
          <a:xfrm>
            <a:off x="155358" y="1069587"/>
            <a:ext cx="11878310" cy="2791460"/>
          </a:xfrm>
          <a:custGeom>
            <a:avLst/>
            <a:gdLst/>
            <a:ahLst/>
            <a:cxnLst/>
            <a:rect l="l" t="t" r="r" b="b"/>
            <a:pathLst>
              <a:path w="11878310" h="2791460">
                <a:moveTo>
                  <a:pt x="0" y="0"/>
                </a:moveTo>
                <a:lnTo>
                  <a:pt x="11878105" y="0"/>
                </a:lnTo>
                <a:lnTo>
                  <a:pt x="11878105" y="2791156"/>
                </a:lnTo>
                <a:lnTo>
                  <a:pt x="0" y="279115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9567FAD-E29E-439D-9A64-DCAA7A010A5D}"/>
              </a:ext>
            </a:extLst>
          </p:cNvPr>
          <p:cNvSpPr/>
          <p:nvPr/>
        </p:nvSpPr>
        <p:spPr>
          <a:xfrm>
            <a:off x="155358" y="1069587"/>
            <a:ext cx="11878310" cy="2791460"/>
          </a:xfrm>
          <a:custGeom>
            <a:avLst/>
            <a:gdLst/>
            <a:ahLst/>
            <a:cxnLst/>
            <a:rect l="l" t="t" r="r" b="b"/>
            <a:pathLst>
              <a:path w="11878310" h="2791460">
                <a:moveTo>
                  <a:pt x="0" y="0"/>
                </a:moveTo>
                <a:lnTo>
                  <a:pt x="11878106" y="0"/>
                </a:lnTo>
                <a:lnTo>
                  <a:pt x="11878106" y="2791156"/>
                </a:lnTo>
                <a:lnTo>
                  <a:pt x="0" y="279115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9AAFEBE-1C21-4535-AA02-032225936AC4}"/>
              </a:ext>
            </a:extLst>
          </p:cNvPr>
          <p:cNvSpPr/>
          <p:nvPr/>
        </p:nvSpPr>
        <p:spPr>
          <a:xfrm>
            <a:off x="9125019" y="1446852"/>
            <a:ext cx="2183766" cy="220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F488DBD-0990-4F41-BDC6-C10A8BDF8F26}"/>
              </a:ext>
            </a:extLst>
          </p:cNvPr>
          <p:cNvSpPr/>
          <p:nvPr/>
        </p:nvSpPr>
        <p:spPr>
          <a:xfrm>
            <a:off x="415492" y="2732988"/>
            <a:ext cx="1171061" cy="1033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B9A01A4-0403-486A-8C13-40C71C4F0F92}"/>
              </a:ext>
            </a:extLst>
          </p:cNvPr>
          <p:cNvSpPr/>
          <p:nvPr/>
        </p:nvSpPr>
        <p:spPr>
          <a:xfrm>
            <a:off x="4691928" y="2963393"/>
            <a:ext cx="303653" cy="231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195819F-3F89-40F7-B475-C21837D8F30B}"/>
              </a:ext>
            </a:extLst>
          </p:cNvPr>
          <p:cNvSpPr/>
          <p:nvPr/>
        </p:nvSpPr>
        <p:spPr>
          <a:xfrm>
            <a:off x="5272808" y="2554067"/>
            <a:ext cx="284426" cy="2311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2BD8024-284D-491C-844F-E767425BD43B}"/>
              </a:ext>
            </a:extLst>
          </p:cNvPr>
          <p:cNvSpPr/>
          <p:nvPr/>
        </p:nvSpPr>
        <p:spPr>
          <a:xfrm>
            <a:off x="5122665" y="3330531"/>
            <a:ext cx="303653" cy="231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5A92895-BA65-4548-9D6C-6781749702AF}"/>
              </a:ext>
            </a:extLst>
          </p:cNvPr>
          <p:cNvSpPr/>
          <p:nvPr/>
        </p:nvSpPr>
        <p:spPr>
          <a:xfrm>
            <a:off x="4669200" y="2166950"/>
            <a:ext cx="349076" cy="282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ACFD25F-9F14-4904-91CB-0E3ECDD782D3}"/>
              </a:ext>
            </a:extLst>
          </p:cNvPr>
          <p:cNvSpPr/>
          <p:nvPr/>
        </p:nvSpPr>
        <p:spPr>
          <a:xfrm>
            <a:off x="1881176" y="2651168"/>
            <a:ext cx="2065655" cy="85725"/>
          </a:xfrm>
          <a:custGeom>
            <a:avLst/>
            <a:gdLst/>
            <a:ahLst/>
            <a:cxnLst/>
            <a:rect l="l" t="t" r="r" b="b"/>
            <a:pathLst>
              <a:path w="2065654" h="85725">
                <a:moveTo>
                  <a:pt x="0" y="28573"/>
                </a:moveTo>
                <a:lnTo>
                  <a:pt x="0" y="57148"/>
                </a:lnTo>
                <a:lnTo>
                  <a:pt x="1979736" y="57150"/>
                </a:lnTo>
                <a:lnTo>
                  <a:pt x="1979736" y="85725"/>
                </a:lnTo>
                <a:lnTo>
                  <a:pt x="2065461" y="42862"/>
                </a:lnTo>
                <a:lnTo>
                  <a:pt x="2036886" y="28575"/>
                </a:lnTo>
                <a:lnTo>
                  <a:pt x="0" y="28573"/>
                </a:lnTo>
                <a:close/>
              </a:path>
              <a:path w="2065654" h="85725">
                <a:moveTo>
                  <a:pt x="1979736" y="0"/>
                </a:moveTo>
                <a:lnTo>
                  <a:pt x="1979736" y="28575"/>
                </a:lnTo>
                <a:lnTo>
                  <a:pt x="2036886" y="28575"/>
                </a:lnTo>
                <a:lnTo>
                  <a:pt x="19797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D171CF4-4CC2-414B-B7C6-7A004541C548}"/>
              </a:ext>
            </a:extLst>
          </p:cNvPr>
          <p:cNvSpPr/>
          <p:nvPr/>
        </p:nvSpPr>
        <p:spPr>
          <a:xfrm>
            <a:off x="6604113" y="2651168"/>
            <a:ext cx="2065655" cy="85725"/>
          </a:xfrm>
          <a:custGeom>
            <a:avLst/>
            <a:gdLst/>
            <a:ahLst/>
            <a:cxnLst/>
            <a:rect l="l" t="t" r="r" b="b"/>
            <a:pathLst>
              <a:path w="2065654" h="85725">
                <a:moveTo>
                  <a:pt x="0" y="28573"/>
                </a:moveTo>
                <a:lnTo>
                  <a:pt x="0" y="57148"/>
                </a:lnTo>
                <a:lnTo>
                  <a:pt x="1979736" y="57150"/>
                </a:lnTo>
                <a:lnTo>
                  <a:pt x="1979736" y="85725"/>
                </a:lnTo>
                <a:lnTo>
                  <a:pt x="2065461" y="42862"/>
                </a:lnTo>
                <a:lnTo>
                  <a:pt x="2036886" y="28575"/>
                </a:lnTo>
                <a:lnTo>
                  <a:pt x="0" y="28573"/>
                </a:lnTo>
                <a:close/>
              </a:path>
              <a:path w="2065654" h="85725">
                <a:moveTo>
                  <a:pt x="1979736" y="0"/>
                </a:moveTo>
                <a:lnTo>
                  <a:pt x="1979736" y="28575"/>
                </a:lnTo>
                <a:lnTo>
                  <a:pt x="2036886" y="28575"/>
                </a:lnTo>
                <a:lnTo>
                  <a:pt x="19797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C467553-6849-47A3-80A8-C8C7CFFBF2A4}"/>
              </a:ext>
            </a:extLst>
          </p:cNvPr>
          <p:cNvSpPr txBox="1"/>
          <p:nvPr/>
        </p:nvSpPr>
        <p:spPr>
          <a:xfrm>
            <a:off x="6528629" y="1460172"/>
            <a:ext cx="233616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25" dirty="0">
                <a:latin typeface="Calibri"/>
                <a:cs typeface="Calibri"/>
              </a:rPr>
              <a:t>“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oo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dirty="0">
                <a:latin typeface="Calibri"/>
                <a:cs typeface="Calibri"/>
              </a:rPr>
              <a:t>”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“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su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ds</a:t>
            </a:r>
            <a:r>
              <a:rPr sz="2500" dirty="0">
                <a:latin typeface="Calibri"/>
                <a:cs typeface="Calibri"/>
              </a:rPr>
              <a:t>”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961C96B-2271-4302-B113-8AE26B954A54}"/>
              </a:ext>
            </a:extLst>
          </p:cNvPr>
          <p:cNvSpPr txBox="1"/>
          <p:nvPr/>
        </p:nvSpPr>
        <p:spPr>
          <a:xfrm>
            <a:off x="389861" y="1130973"/>
            <a:ext cx="303466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45" dirty="0">
                <a:latin typeface="Calibri"/>
                <a:cs typeface="Calibri"/>
              </a:rPr>
              <a:t>t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dirty="0">
                <a:latin typeface="Calibri"/>
                <a:cs typeface="Calibri"/>
              </a:rPr>
              <a:t>p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0" dirty="0">
                <a:latin typeface="Calibri"/>
                <a:cs typeface="Calibri"/>
              </a:rPr>
              <a:t>1</a:t>
            </a:r>
            <a:r>
              <a:rPr sz="2500" b="1" spc="-10" dirty="0">
                <a:latin typeface="Calibri"/>
                <a:cs typeface="Calibri"/>
              </a:rPr>
              <a:t>:</a:t>
            </a:r>
            <a:r>
              <a:rPr sz="2500" b="1" spc="-5" dirty="0">
                <a:latin typeface="Calibri"/>
                <a:cs typeface="Calibri"/>
              </a:rPr>
              <a:t> </a:t>
            </a:r>
            <a:r>
              <a:rPr sz="2500" b="1" spc="-15" dirty="0">
                <a:latin typeface="Calibri"/>
                <a:cs typeface="Calibri"/>
              </a:rPr>
              <a:t>Build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20" dirty="0">
                <a:latin typeface="Calibri"/>
                <a:cs typeface="Calibri"/>
              </a:rPr>
              <a:t>d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5" dirty="0">
                <a:latin typeface="Calibri"/>
                <a:cs typeface="Calibri"/>
              </a:rPr>
              <a:t>b</a:t>
            </a:r>
            <a:r>
              <a:rPr sz="2500" b="1" spc="-25" dirty="0">
                <a:latin typeface="Calibri"/>
                <a:cs typeface="Calibri"/>
              </a:rPr>
              <a:t>ook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DF3A449-3ECC-4F40-AF42-56B1A3F306DA}"/>
              </a:ext>
            </a:extLst>
          </p:cNvPr>
          <p:cNvSpPr/>
          <p:nvPr/>
        </p:nvSpPr>
        <p:spPr>
          <a:xfrm>
            <a:off x="155358" y="3942853"/>
            <a:ext cx="11878310" cy="2331085"/>
          </a:xfrm>
          <a:custGeom>
            <a:avLst/>
            <a:gdLst/>
            <a:ahLst/>
            <a:cxnLst/>
            <a:rect l="l" t="t" r="r" b="b"/>
            <a:pathLst>
              <a:path w="11878310" h="2331085">
                <a:moveTo>
                  <a:pt x="0" y="0"/>
                </a:moveTo>
                <a:lnTo>
                  <a:pt x="11878105" y="0"/>
                </a:lnTo>
                <a:lnTo>
                  <a:pt x="11878105" y="2330625"/>
                </a:lnTo>
                <a:lnTo>
                  <a:pt x="0" y="233062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97836A1-E55C-4EB5-A394-982351739790}"/>
              </a:ext>
            </a:extLst>
          </p:cNvPr>
          <p:cNvSpPr/>
          <p:nvPr/>
        </p:nvSpPr>
        <p:spPr>
          <a:xfrm>
            <a:off x="5735511" y="4561964"/>
            <a:ext cx="1853578" cy="297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8F7682C-2729-49AF-AD0A-4131155A26F0}"/>
              </a:ext>
            </a:extLst>
          </p:cNvPr>
          <p:cNvSpPr/>
          <p:nvPr/>
        </p:nvSpPr>
        <p:spPr>
          <a:xfrm>
            <a:off x="7604085" y="4545841"/>
            <a:ext cx="1853578" cy="3298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1CDE0CC-0E27-441F-9886-A0834A92A4A0}"/>
              </a:ext>
            </a:extLst>
          </p:cNvPr>
          <p:cNvSpPr/>
          <p:nvPr/>
        </p:nvSpPr>
        <p:spPr>
          <a:xfrm>
            <a:off x="9472652" y="4557072"/>
            <a:ext cx="1853578" cy="3073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6FD7205B-74EF-4CDC-BB77-12CA7FAEB76B}"/>
              </a:ext>
            </a:extLst>
          </p:cNvPr>
          <p:cNvSpPr/>
          <p:nvPr/>
        </p:nvSpPr>
        <p:spPr>
          <a:xfrm>
            <a:off x="5736483" y="5635971"/>
            <a:ext cx="1853580" cy="322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AC14A514-40CE-4AF4-A2AB-3EC6BC32ACB6}"/>
              </a:ext>
            </a:extLst>
          </p:cNvPr>
          <p:cNvSpPr/>
          <p:nvPr/>
        </p:nvSpPr>
        <p:spPr>
          <a:xfrm>
            <a:off x="7604085" y="5642568"/>
            <a:ext cx="3721195" cy="3268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8767993-C735-4759-8290-FEB748D75CBB}"/>
              </a:ext>
            </a:extLst>
          </p:cNvPr>
          <p:cNvSpPr/>
          <p:nvPr/>
        </p:nvSpPr>
        <p:spPr>
          <a:xfrm>
            <a:off x="1628708" y="4595933"/>
            <a:ext cx="1518917" cy="1340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183AF214-AAF5-42C4-8817-17809C50D40A}"/>
              </a:ext>
            </a:extLst>
          </p:cNvPr>
          <p:cNvSpPr/>
          <p:nvPr/>
        </p:nvSpPr>
        <p:spPr>
          <a:xfrm>
            <a:off x="3391515" y="5223230"/>
            <a:ext cx="2065655" cy="85725"/>
          </a:xfrm>
          <a:custGeom>
            <a:avLst/>
            <a:gdLst/>
            <a:ahLst/>
            <a:cxnLst/>
            <a:rect l="l" t="t" r="r" b="b"/>
            <a:pathLst>
              <a:path w="2065654" h="85725">
                <a:moveTo>
                  <a:pt x="0" y="28573"/>
                </a:moveTo>
                <a:lnTo>
                  <a:pt x="0" y="57148"/>
                </a:lnTo>
                <a:lnTo>
                  <a:pt x="1979736" y="57149"/>
                </a:lnTo>
                <a:lnTo>
                  <a:pt x="1979736" y="85724"/>
                </a:lnTo>
                <a:lnTo>
                  <a:pt x="2065461" y="42862"/>
                </a:lnTo>
                <a:lnTo>
                  <a:pt x="2036886" y="28574"/>
                </a:lnTo>
                <a:lnTo>
                  <a:pt x="0" y="28573"/>
                </a:lnTo>
                <a:close/>
              </a:path>
              <a:path w="2065654" h="85725">
                <a:moveTo>
                  <a:pt x="1979736" y="0"/>
                </a:moveTo>
                <a:lnTo>
                  <a:pt x="1979736" y="28574"/>
                </a:lnTo>
                <a:lnTo>
                  <a:pt x="2036886" y="28574"/>
                </a:lnTo>
                <a:lnTo>
                  <a:pt x="19797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8DC7657-4145-4B0D-B0BA-E1B3105D8185}"/>
              </a:ext>
            </a:extLst>
          </p:cNvPr>
          <p:cNvSpPr/>
          <p:nvPr/>
        </p:nvSpPr>
        <p:spPr>
          <a:xfrm>
            <a:off x="5789457" y="4111659"/>
            <a:ext cx="175260" cy="434340"/>
          </a:xfrm>
          <a:custGeom>
            <a:avLst/>
            <a:gdLst/>
            <a:ahLst/>
            <a:cxnLst/>
            <a:rect l="l" t="t" r="r" b="b"/>
            <a:pathLst>
              <a:path w="175260" h="434339">
                <a:moveTo>
                  <a:pt x="0" y="0"/>
                </a:moveTo>
                <a:lnTo>
                  <a:pt x="174754" y="0"/>
                </a:lnTo>
                <a:lnTo>
                  <a:pt x="174754" y="434286"/>
                </a:lnTo>
                <a:lnTo>
                  <a:pt x="0" y="43428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A47411DA-9B49-4FCF-93BF-9B59AC59CA5D}"/>
              </a:ext>
            </a:extLst>
          </p:cNvPr>
          <p:cNvSpPr/>
          <p:nvPr/>
        </p:nvSpPr>
        <p:spPr>
          <a:xfrm>
            <a:off x="5789457" y="4111659"/>
            <a:ext cx="175260" cy="434340"/>
          </a:xfrm>
          <a:custGeom>
            <a:avLst/>
            <a:gdLst/>
            <a:ahLst/>
            <a:cxnLst/>
            <a:rect l="l" t="t" r="r" b="b"/>
            <a:pathLst>
              <a:path w="175260" h="434339">
                <a:moveTo>
                  <a:pt x="0" y="0"/>
                </a:moveTo>
                <a:lnTo>
                  <a:pt x="174754" y="0"/>
                </a:lnTo>
                <a:lnTo>
                  <a:pt x="174754" y="434287"/>
                </a:lnTo>
                <a:lnTo>
                  <a:pt x="0" y="4342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0DE4FE4C-2EC5-48F7-92EC-243EEF77E82E}"/>
              </a:ext>
            </a:extLst>
          </p:cNvPr>
          <p:cNvSpPr/>
          <p:nvPr/>
        </p:nvSpPr>
        <p:spPr>
          <a:xfrm>
            <a:off x="6097478" y="4409648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60" h="136525">
                <a:moveTo>
                  <a:pt x="0" y="0"/>
                </a:moveTo>
                <a:lnTo>
                  <a:pt x="174753" y="0"/>
                </a:lnTo>
                <a:lnTo>
                  <a:pt x="174753" y="136363"/>
                </a:lnTo>
                <a:lnTo>
                  <a:pt x="0" y="13636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48B2AD0D-2E10-4E32-9829-6A7D4B50031B}"/>
              </a:ext>
            </a:extLst>
          </p:cNvPr>
          <p:cNvSpPr/>
          <p:nvPr/>
        </p:nvSpPr>
        <p:spPr>
          <a:xfrm>
            <a:off x="6097478" y="4409648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60" h="136525">
                <a:moveTo>
                  <a:pt x="0" y="0"/>
                </a:moveTo>
                <a:lnTo>
                  <a:pt x="174754" y="0"/>
                </a:lnTo>
                <a:lnTo>
                  <a:pt x="174754" y="136364"/>
                </a:lnTo>
                <a:lnTo>
                  <a:pt x="0" y="13636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D7282BA1-64D0-4430-B0D0-287B38B6784E}"/>
              </a:ext>
            </a:extLst>
          </p:cNvPr>
          <p:cNvSpPr/>
          <p:nvPr/>
        </p:nvSpPr>
        <p:spPr>
          <a:xfrm>
            <a:off x="6419461" y="4159547"/>
            <a:ext cx="175260" cy="386715"/>
          </a:xfrm>
          <a:custGeom>
            <a:avLst/>
            <a:gdLst/>
            <a:ahLst/>
            <a:cxnLst/>
            <a:rect l="l" t="t" r="r" b="b"/>
            <a:pathLst>
              <a:path w="175259" h="386714">
                <a:moveTo>
                  <a:pt x="0" y="0"/>
                </a:moveTo>
                <a:lnTo>
                  <a:pt x="174753" y="0"/>
                </a:lnTo>
                <a:lnTo>
                  <a:pt x="174753" y="386298"/>
                </a:lnTo>
                <a:lnTo>
                  <a:pt x="0" y="38629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AD071408-3E95-4BE2-A497-7346A175E3F1}"/>
              </a:ext>
            </a:extLst>
          </p:cNvPr>
          <p:cNvSpPr/>
          <p:nvPr/>
        </p:nvSpPr>
        <p:spPr>
          <a:xfrm>
            <a:off x="6419461" y="4159547"/>
            <a:ext cx="175260" cy="386715"/>
          </a:xfrm>
          <a:custGeom>
            <a:avLst/>
            <a:gdLst/>
            <a:ahLst/>
            <a:cxnLst/>
            <a:rect l="l" t="t" r="r" b="b"/>
            <a:pathLst>
              <a:path w="175259" h="386714">
                <a:moveTo>
                  <a:pt x="0" y="0"/>
                </a:moveTo>
                <a:lnTo>
                  <a:pt x="174754" y="0"/>
                </a:lnTo>
                <a:lnTo>
                  <a:pt x="174754" y="386299"/>
                </a:lnTo>
                <a:lnTo>
                  <a:pt x="0" y="38629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88BEB175-0D9F-4B79-B5C4-63B3BFE5DF0C}"/>
              </a:ext>
            </a:extLst>
          </p:cNvPr>
          <p:cNvSpPr/>
          <p:nvPr/>
        </p:nvSpPr>
        <p:spPr>
          <a:xfrm>
            <a:off x="6741443" y="4111559"/>
            <a:ext cx="175260" cy="434340"/>
          </a:xfrm>
          <a:custGeom>
            <a:avLst/>
            <a:gdLst/>
            <a:ahLst/>
            <a:cxnLst/>
            <a:rect l="l" t="t" r="r" b="b"/>
            <a:pathLst>
              <a:path w="175259" h="434339">
                <a:moveTo>
                  <a:pt x="0" y="0"/>
                </a:moveTo>
                <a:lnTo>
                  <a:pt x="174754" y="0"/>
                </a:lnTo>
                <a:lnTo>
                  <a:pt x="174754" y="434286"/>
                </a:lnTo>
                <a:lnTo>
                  <a:pt x="0" y="43428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0125AF57-76BB-41C9-AEBB-3502A2227FAB}"/>
              </a:ext>
            </a:extLst>
          </p:cNvPr>
          <p:cNvSpPr/>
          <p:nvPr/>
        </p:nvSpPr>
        <p:spPr>
          <a:xfrm>
            <a:off x="6741443" y="4111559"/>
            <a:ext cx="175260" cy="434340"/>
          </a:xfrm>
          <a:custGeom>
            <a:avLst/>
            <a:gdLst/>
            <a:ahLst/>
            <a:cxnLst/>
            <a:rect l="l" t="t" r="r" b="b"/>
            <a:pathLst>
              <a:path w="175259" h="434339">
                <a:moveTo>
                  <a:pt x="0" y="0"/>
                </a:moveTo>
                <a:lnTo>
                  <a:pt x="174754" y="0"/>
                </a:lnTo>
                <a:lnTo>
                  <a:pt x="174754" y="434287"/>
                </a:lnTo>
                <a:lnTo>
                  <a:pt x="0" y="4342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533EDC2-957F-4257-8C93-3B70193FB9B7}"/>
              </a:ext>
            </a:extLst>
          </p:cNvPr>
          <p:cNvSpPr/>
          <p:nvPr/>
        </p:nvSpPr>
        <p:spPr>
          <a:xfrm>
            <a:off x="7049462" y="4314672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4" y="0"/>
                </a:lnTo>
                <a:lnTo>
                  <a:pt x="174754" y="231139"/>
                </a:lnTo>
                <a:lnTo>
                  <a:pt x="0" y="23113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A63E1EF-0F3D-41C6-AE5D-1F1AF118FA5E}"/>
              </a:ext>
            </a:extLst>
          </p:cNvPr>
          <p:cNvSpPr/>
          <p:nvPr/>
        </p:nvSpPr>
        <p:spPr>
          <a:xfrm>
            <a:off x="7049462" y="4314672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4" y="0"/>
                </a:lnTo>
                <a:lnTo>
                  <a:pt x="174754" y="231140"/>
                </a:lnTo>
                <a:lnTo>
                  <a:pt x="0" y="2311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39598E97-EF83-4FC4-8051-F5F29DC65C04}"/>
              </a:ext>
            </a:extLst>
          </p:cNvPr>
          <p:cNvSpPr/>
          <p:nvPr/>
        </p:nvSpPr>
        <p:spPr>
          <a:xfrm>
            <a:off x="7326791" y="4023348"/>
            <a:ext cx="175260" cy="523240"/>
          </a:xfrm>
          <a:custGeom>
            <a:avLst/>
            <a:gdLst/>
            <a:ahLst/>
            <a:cxnLst/>
            <a:rect l="l" t="t" r="r" b="b"/>
            <a:pathLst>
              <a:path w="175259" h="523239">
                <a:moveTo>
                  <a:pt x="0" y="0"/>
                </a:moveTo>
                <a:lnTo>
                  <a:pt x="174753" y="0"/>
                </a:lnTo>
                <a:lnTo>
                  <a:pt x="174753" y="522664"/>
                </a:lnTo>
                <a:lnTo>
                  <a:pt x="0" y="522664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F4F69959-03D2-46F8-BFA8-BAAC4B660FFF}"/>
              </a:ext>
            </a:extLst>
          </p:cNvPr>
          <p:cNvSpPr/>
          <p:nvPr/>
        </p:nvSpPr>
        <p:spPr>
          <a:xfrm>
            <a:off x="7326791" y="4023348"/>
            <a:ext cx="175260" cy="523240"/>
          </a:xfrm>
          <a:custGeom>
            <a:avLst/>
            <a:gdLst/>
            <a:ahLst/>
            <a:cxnLst/>
            <a:rect l="l" t="t" r="r" b="b"/>
            <a:pathLst>
              <a:path w="175259" h="523239">
                <a:moveTo>
                  <a:pt x="0" y="0"/>
                </a:moveTo>
                <a:lnTo>
                  <a:pt x="174754" y="0"/>
                </a:lnTo>
                <a:lnTo>
                  <a:pt x="174754" y="522664"/>
                </a:lnTo>
                <a:lnTo>
                  <a:pt x="0" y="52266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DD8F9B7E-2621-4332-B4DA-F5DBB0F23B3F}"/>
              </a:ext>
            </a:extLst>
          </p:cNvPr>
          <p:cNvSpPr/>
          <p:nvPr/>
        </p:nvSpPr>
        <p:spPr>
          <a:xfrm>
            <a:off x="7660003" y="4456135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6"/>
                </a:lnTo>
                <a:lnTo>
                  <a:pt x="0" y="8957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D61818CE-32DA-4455-BE7F-E0AD070D3745}"/>
              </a:ext>
            </a:extLst>
          </p:cNvPr>
          <p:cNvSpPr/>
          <p:nvPr/>
        </p:nvSpPr>
        <p:spPr>
          <a:xfrm>
            <a:off x="7660003" y="4456135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6F348F8D-6297-47B9-A4C3-E6FFC09AC6AD}"/>
              </a:ext>
            </a:extLst>
          </p:cNvPr>
          <p:cNvSpPr/>
          <p:nvPr/>
        </p:nvSpPr>
        <p:spPr>
          <a:xfrm>
            <a:off x="7969156" y="4409482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59" h="136525">
                <a:moveTo>
                  <a:pt x="0" y="0"/>
                </a:moveTo>
                <a:lnTo>
                  <a:pt x="174753" y="0"/>
                </a:lnTo>
                <a:lnTo>
                  <a:pt x="174753" y="136363"/>
                </a:lnTo>
                <a:lnTo>
                  <a:pt x="0" y="13636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EE0F1948-BE53-4260-B013-C42A30ABD1A6}"/>
              </a:ext>
            </a:extLst>
          </p:cNvPr>
          <p:cNvSpPr/>
          <p:nvPr/>
        </p:nvSpPr>
        <p:spPr>
          <a:xfrm>
            <a:off x="7969156" y="4409482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59" h="136525">
                <a:moveTo>
                  <a:pt x="0" y="0"/>
                </a:moveTo>
                <a:lnTo>
                  <a:pt x="174754" y="0"/>
                </a:lnTo>
                <a:lnTo>
                  <a:pt x="174754" y="136364"/>
                </a:lnTo>
                <a:lnTo>
                  <a:pt x="0" y="13636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1F894A3-12F5-4A9B-85C3-CDA37C430893}"/>
              </a:ext>
            </a:extLst>
          </p:cNvPr>
          <p:cNvSpPr/>
          <p:nvPr/>
        </p:nvSpPr>
        <p:spPr>
          <a:xfrm>
            <a:off x="8278309" y="4215964"/>
            <a:ext cx="175260" cy="330200"/>
          </a:xfrm>
          <a:custGeom>
            <a:avLst/>
            <a:gdLst/>
            <a:ahLst/>
            <a:cxnLst/>
            <a:rect l="l" t="t" r="r" b="b"/>
            <a:pathLst>
              <a:path w="175259" h="330200">
                <a:moveTo>
                  <a:pt x="0" y="0"/>
                </a:moveTo>
                <a:lnTo>
                  <a:pt x="174754" y="0"/>
                </a:lnTo>
                <a:lnTo>
                  <a:pt x="174754" y="329914"/>
                </a:lnTo>
                <a:lnTo>
                  <a:pt x="0" y="329914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DFCF53C4-89A3-4745-9470-902DF465AA32}"/>
              </a:ext>
            </a:extLst>
          </p:cNvPr>
          <p:cNvSpPr/>
          <p:nvPr/>
        </p:nvSpPr>
        <p:spPr>
          <a:xfrm>
            <a:off x="8278309" y="4215964"/>
            <a:ext cx="175260" cy="330200"/>
          </a:xfrm>
          <a:custGeom>
            <a:avLst/>
            <a:gdLst/>
            <a:ahLst/>
            <a:cxnLst/>
            <a:rect l="l" t="t" r="r" b="b"/>
            <a:pathLst>
              <a:path w="175259" h="330200">
                <a:moveTo>
                  <a:pt x="0" y="0"/>
                </a:moveTo>
                <a:lnTo>
                  <a:pt x="174754" y="0"/>
                </a:lnTo>
                <a:lnTo>
                  <a:pt x="174754" y="329914"/>
                </a:lnTo>
                <a:lnTo>
                  <a:pt x="0" y="32991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C5A3D76-1B8B-4C7F-B15D-AC5C352F33B9}"/>
              </a:ext>
            </a:extLst>
          </p:cNvPr>
          <p:cNvSpPr/>
          <p:nvPr/>
        </p:nvSpPr>
        <p:spPr>
          <a:xfrm>
            <a:off x="8587463" y="4456268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3" y="0"/>
                </a:lnTo>
                <a:lnTo>
                  <a:pt x="174753" y="89576"/>
                </a:lnTo>
                <a:lnTo>
                  <a:pt x="0" y="8957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C3646582-4513-4BBF-9E94-445755C6960F}"/>
              </a:ext>
            </a:extLst>
          </p:cNvPr>
          <p:cNvSpPr/>
          <p:nvPr/>
        </p:nvSpPr>
        <p:spPr>
          <a:xfrm>
            <a:off x="8587463" y="4456268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AEBEC101-C087-4C86-8CA3-01B37A42B7A6}"/>
              </a:ext>
            </a:extLst>
          </p:cNvPr>
          <p:cNvSpPr/>
          <p:nvPr/>
        </p:nvSpPr>
        <p:spPr>
          <a:xfrm>
            <a:off x="8896615" y="4456268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6"/>
                </a:lnTo>
                <a:lnTo>
                  <a:pt x="0" y="8957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F2BC3D1B-ED4A-44B9-AD07-8F848E8208FB}"/>
              </a:ext>
            </a:extLst>
          </p:cNvPr>
          <p:cNvSpPr/>
          <p:nvPr/>
        </p:nvSpPr>
        <p:spPr>
          <a:xfrm>
            <a:off x="8896615" y="4456268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3722D1B4-5A8B-4536-9EC0-ECD7142DA499}"/>
              </a:ext>
            </a:extLst>
          </p:cNvPr>
          <p:cNvSpPr/>
          <p:nvPr/>
        </p:nvSpPr>
        <p:spPr>
          <a:xfrm>
            <a:off x="9205767" y="4409482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59" h="136525">
                <a:moveTo>
                  <a:pt x="0" y="0"/>
                </a:moveTo>
                <a:lnTo>
                  <a:pt x="174754" y="0"/>
                </a:lnTo>
                <a:lnTo>
                  <a:pt x="174754" y="136363"/>
                </a:lnTo>
                <a:lnTo>
                  <a:pt x="0" y="13636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B6991DAC-A565-4A57-97EF-2325BC272373}"/>
              </a:ext>
            </a:extLst>
          </p:cNvPr>
          <p:cNvSpPr/>
          <p:nvPr/>
        </p:nvSpPr>
        <p:spPr>
          <a:xfrm>
            <a:off x="9205767" y="4409482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59" h="136525">
                <a:moveTo>
                  <a:pt x="0" y="0"/>
                </a:moveTo>
                <a:lnTo>
                  <a:pt x="174754" y="0"/>
                </a:lnTo>
                <a:lnTo>
                  <a:pt x="174754" y="136364"/>
                </a:lnTo>
                <a:lnTo>
                  <a:pt x="0" y="13636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81A02D58-3233-42E2-B0E1-86D4766073C4}"/>
              </a:ext>
            </a:extLst>
          </p:cNvPr>
          <p:cNvSpPr/>
          <p:nvPr/>
        </p:nvSpPr>
        <p:spPr>
          <a:xfrm>
            <a:off x="9514921" y="4367824"/>
            <a:ext cx="175260" cy="178435"/>
          </a:xfrm>
          <a:custGeom>
            <a:avLst/>
            <a:gdLst/>
            <a:ahLst/>
            <a:cxnLst/>
            <a:rect l="l" t="t" r="r" b="b"/>
            <a:pathLst>
              <a:path w="175259" h="178435">
                <a:moveTo>
                  <a:pt x="0" y="0"/>
                </a:moveTo>
                <a:lnTo>
                  <a:pt x="174753" y="0"/>
                </a:lnTo>
                <a:lnTo>
                  <a:pt x="174753" y="177953"/>
                </a:lnTo>
                <a:lnTo>
                  <a:pt x="0" y="17795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7A68C8A5-E36C-431A-A592-234805D4E373}"/>
              </a:ext>
            </a:extLst>
          </p:cNvPr>
          <p:cNvSpPr/>
          <p:nvPr/>
        </p:nvSpPr>
        <p:spPr>
          <a:xfrm>
            <a:off x="9514921" y="4367824"/>
            <a:ext cx="175260" cy="178435"/>
          </a:xfrm>
          <a:custGeom>
            <a:avLst/>
            <a:gdLst/>
            <a:ahLst/>
            <a:cxnLst/>
            <a:rect l="l" t="t" r="r" b="b"/>
            <a:pathLst>
              <a:path w="175259" h="178435">
                <a:moveTo>
                  <a:pt x="0" y="0"/>
                </a:moveTo>
                <a:lnTo>
                  <a:pt x="174754" y="0"/>
                </a:lnTo>
                <a:lnTo>
                  <a:pt x="174754" y="177954"/>
                </a:lnTo>
                <a:lnTo>
                  <a:pt x="0" y="1779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69539021-30C7-4F84-88C9-D33B84801B4C}"/>
              </a:ext>
            </a:extLst>
          </p:cNvPr>
          <p:cNvSpPr/>
          <p:nvPr/>
        </p:nvSpPr>
        <p:spPr>
          <a:xfrm>
            <a:off x="9824074" y="4456268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3" y="0"/>
                </a:lnTo>
                <a:lnTo>
                  <a:pt x="174753" y="89576"/>
                </a:lnTo>
                <a:lnTo>
                  <a:pt x="0" y="8957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79F078AE-715B-4E93-927B-A6888815E4F1}"/>
              </a:ext>
            </a:extLst>
          </p:cNvPr>
          <p:cNvSpPr/>
          <p:nvPr/>
        </p:nvSpPr>
        <p:spPr>
          <a:xfrm>
            <a:off x="9824074" y="4456268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DBD44EB7-92CC-468D-9409-A310B59EA032}"/>
              </a:ext>
            </a:extLst>
          </p:cNvPr>
          <p:cNvSpPr/>
          <p:nvPr/>
        </p:nvSpPr>
        <p:spPr>
          <a:xfrm>
            <a:off x="10133227" y="4367891"/>
            <a:ext cx="175260" cy="178435"/>
          </a:xfrm>
          <a:custGeom>
            <a:avLst/>
            <a:gdLst/>
            <a:ahLst/>
            <a:cxnLst/>
            <a:rect l="l" t="t" r="r" b="b"/>
            <a:pathLst>
              <a:path w="175259" h="178435">
                <a:moveTo>
                  <a:pt x="0" y="0"/>
                </a:moveTo>
                <a:lnTo>
                  <a:pt x="174754" y="0"/>
                </a:lnTo>
                <a:lnTo>
                  <a:pt x="174754" y="177953"/>
                </a:lnTo>
                <a:lnTo>
                  <a:pt x="0" y="17795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32EB9014-4949-44FF-BA2A-78D6C718E05F}"/>
              </a:ext>
            </a:extLst>
          </p:cNvPr>
          <p:cNvSpPr/>
          <p:nvPr/>
        </p:nvSpPr>
        <p:spPr>
          <a:xfrm>
            <a:off x="10133227" y="4367891"/>
            <a:ext cx="175260" cy="178435"/>
          </a:xfrm>
          <a:custGeom>
            <a:avLst/>
            <a:gdLst/>
            <a:ahLst/>
            <a:cxnLst/>
            <a:rect l="l" t="t" r="r" b="b"/>
            <a:pathLst>
              <a:path w="175259" h="178435">
                <a:moveTo>
                  <a:pt x="0" y="0"/>
                </a:moveTo>
                <a:lnTo>
                  <a:pt x="174754" y="0"/>
                </a:lnTo>
                <a:lnTo>
                  <a:pt x="174754" y="177954"/>
                </a:lnTo>
                <a:lnTo>
                  <a:pt x="0" y="1779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2791A9E9-7FC0-4C28-8635-03CCB1498274}"/>
              </a:ext>
            </a:extLst>
          </p:cNvPr>
          <p:cNvSpPr/>
          <p:nvPr/>
        </p:nvSpPr>
        <p:spPr>
          <a:xfrm>
            <a:off x="10442379" y="4523084"/>
            <a:ext cx="175260" cy="0"/>
          </a:xfrm>
          <a:custGeom>
            <a:avLst/>
            <a:gdLst/>
            <a:ahLst/>
            <a:cxnLst/>
            <a:rect l="l" t="t" r="r" b="b"/>
            <a:pathLst>
              <a:path w="175259">
                <a:moveTo>
                  <a:pt x="0" y="0"/>
                </a:moveTo>
                <a:lnTo>
                  <a:pt x="174754" y="0"/>
                </a:lnTo>
              </a:path>
            </a:pathLst>
          </a:custGeom>
          <a:ln w="4685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1B2CF933-9ED0-431A-9137-FC82C1E31601}"/>
              </a:ext>
            </a:extLst>
          </p:cNvPr>
          <p:cNvSpPr/>
          <p:nvPr/>
        </p:nvSpPr>
        <p:spPr>
          <a:xfrm>
            <a:off x="10437617" y="4523084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279" y="0"/>
                </a:lnTo>
              </a:path>
            </a:pathLst>
          </a:custGeom>
          <a:ln w="5638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505D0741-4187-408A-AA09-321A2005C528}"/>
              </a:ext>
            </a:extLst>
          </p:cNvPr>
          <p:cNvSpPr/>
          <p:nvPr/>
        </p:nvSpPr>
        <p:spPr>
          <a:xfrm>
            <a:off x="10789523" y="4259520"/>
            <a:ext cx="175260" cy="286385"/>
          </a:xfrm>
          <a:custGeom>
            <a:avLst/>
            <a:gdLst/>
            <a:ahLst/>
            <a:cxnLst/>
            <a:rect l="l" t="t" r="r" b="b"/>
            <a:pathLst>
              <a:path w="175259" h="286385">
                <a:moveTo>
                  <a:pt x="0" y="0"/>
                </a:moveTo>
                <a:lnTo>
                  <a:pt x="174754" y="0"/>
                </a:lnTo>
                <a:lnTo>
                  <a:pt x="174754" y="286325"/>
                </a:lnTo>
                <a:lnTo>
                  <a:pt x="0" y="2863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DF145991-E40E-4EC1-BA03-6B814E8B340F}"/>
              </a:ext>
            </a:extLst>
          </p:cNvPr>
          <p:cNvSpPr/>
          <p:nvPr/>
        </p:nvSpPr>
        <p:spPr>
          <a:xfrm>
            <a:off x="10789523" y="4259520"/>
            <a:ext cx="175260" cy="286385"/>
          </a:xfrm>
          <a:custGeom>
            <a:avLst/>
            <a:gdLst/>
            <a:ahLst/>
            <a:cxnLst/>
            <a:rect l="l" t="t" r="r" b="b"/>
            <a:pathLst>
              <a:path w="175259" h="286385">
                <a:moveTo>
                  <a:pt x="0" y="0"/>
                </a:moveTo>
                <a:lnTo>
                  <a:pt x="174754" y="0"/>
                </a:lnTo>
                <a:lnTo>
                  <a:pt x="174754" y="286325"/>
                </a:lnTo>
                <a:lnTo>
                  <a:pt x="0" y="2863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2EDF51E2-6F3B-4CF1-A71E-A41A9ACB6855}"/>
              </a:ext>
            </a:extLst>
          </p:cNvPr>
          <p:cNvSpPr/>
          <p:nvPr/>
        </p:nvSpPr>
        <p:spPr>
          <a:xfrm>
            <a:off x="11078347" y="4367891"/>
            <a:ext cx="175260" cy="178435"/>
          </a:xfrm>
          <a:custGeom>
            <a:avLst/>
            <a:gdLst/>
            <a:ahLst/>
            <a:cxnLst/>
            <a:rect l="l" t="t" r="r" b="b"/>
            <a:pathLst>
              <a:path w="175259" h="178435">
                <a:moveTo>
                  <a:pt x="0" y="0"/>
                </a:moveTo>
                <a:lnTo>
                  <a:pt x="174753" y="0"/>
                </a:lnTo>
                <a:lnTo>
                  <a:pt x="174753" y="177953"/>
                </a:lnTo>
                <a:lnTo>
                  <a:pt x="0" y="17795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D4B919C8-DB9C-4B1E-B54F-BDD66A4D50A9}"/>
              </a:ext>
            </a:extLst>
          </p:cNvPr>
          <p:cNvSpPr/>
          <p:nvPr/>
        </p:nvSpPr>
        <p:spPr>
          <a:xfrm>
            <a:off x="11078347" y="4367891"/>
            <a:ext cx="175260" cy="178435"/>
          </a:xfrm>
          <a:custGeom>
            <a:avLst/>
            <a:gdLst/>
            <a:ahLst/>
            <a:cxnLst/>
            <a:rect l="l" t="t" r="r" b="b"/>
            <a:pathLst>
              <a:path w="175259" h="178435">
                <a:moveTo>
                  <a:pt x="0" y="0"/>
                </a:moveTo>
                <a:lnTo>
                  <a:pt x="174754" y="0"/>
                </a:lnTo>
                <a:lnTo>
                  <a:pt x="174754" y="177954"/>
                </a:lnTo>
                <a:lnTo>
                  <a:pt x="0" y="1779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FC8B0CC9-4C2E-4270-BA6F-FBA5CCC0A332}"/>
              </a:ext>
            </a:extLst>
          </p:cNvPr>
          <p:cNvSpPr/>
          <p:nvPr/>
        </p:nvSpPr>
        <p:spPr>
          <a:xfrm>
            <a:off x="5780627" y="5400089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60" h="231139">
                <a:moveTo>
                  <a:pt x="0" y="0"/>
                </a:moveTo>
                <a:lnTo>
                  <a:pt x="174753" y="0"/>
                </a:lnTo>
                <a:lnTo>
                  <a:pt x="174753" y="231140"/>
                </a:lnTo>
                <a:lnTo>
                  <a:pt x="0" y="23114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9CC651D1-1C2D-47D6-BB27-70414E1F5772}"/>
              </a:ext>
            </a:extLst>
          </p:cNvPr>
          <p:cNvSpPr/>
          <p:nvPr/>
        </p:nvSpPr>
        <p:spPr>
          <a:xfrm>
            <a:off x="5780627" y="5400089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60" h="231139">
                <a:moveTo>
                  <a:pt x="0" y="0"/>
                </a:moveTo>
                <a:lnTo>
                  <a:pt x="174754" y="0"/>
                </a:lnTo>
                <a:lnTo>
                  <a:pt x="174754" y="231140"/>
                </a:lnTo>
                <a:lnTo>
                  <a:pt x="0" y="2311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563ADFA6-F344-4AAB-8DE8-00902817695A}"/>
              </a:ext>
            </a:extLst>
          </p:cNvPr>
          <p:cNvSpPr/>
          <p:nvPr/>
        </p:nvSpPr>
        <p:spPr>
          <a:xfrm>
            <a:off x="6088651" y="5494967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60" h="136525">
                <a:moveTo>
                  <a:pt x="0" y="0"/>
                </a:moveTo>
                <a:lnTo>
                  <a:pt x="174754" y="0"/>
                </a:lnTo>
                <a:lnTo>
                  <a:pt x="174754" y="136364"/>
                </a:lnTo>
                <a:lnTo>
                  <a:pt x="0" y="136364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6694CCCE-36B7-41C7-B020-B0E63E285DB5}"/>
              </a:ext>
            </a:extLst>
          </p:cNvPr>
          <p:cNvSpPr/>
          <p:nvPr/>
        </p:nvSpPr>
        <p:spPr>
          <a:xfrm>
            <a:off x="6088651" y="5494967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60" h="136525">
                <a:moveTo>
                  <a:pt x="0" y="0"/>
                </a:moveTo>
                <a:lnTo>
                  <a:pt x="174754" y="0"/>
                </a:lnTo>
                <a:lnTo>
                  <a:pt x="174754" y="136364"/>
                </a:lnTo>
                <a:lnTo>
                  <a:pt x="0" y="13636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926E1508-B812-4BDC-8EBF-B1108FAD2C61}"/>
              </a:ext>
            </a:extLst>
          </p:cNvPr>
          <p:cNvSpPr/>
          <p:nvPr/>
        </p:nvSpPr>
        <p:spPr>
          <a:xfrm>
            <a:off x="6410629" y="5541587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081ACAA8-98EF-4526-945C-AAF8CFB037EF}"/>
              </a:ext>
            </a:extLst>
          </p:cNvPr>
          <p:cNvSpPr/>
          <p:nvPr/>
        </p:nvSpPr>
        <p:spPr>
          <a:xfrm>
            <a:off x="6410629" y="5541587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01D34511-898B-4794-A66D-F0E2C3279C77}"/>
              </a:ext>
            </a:extLst>
          </p:cNvPr>
          <p:cNvSpPr/>
          <p:nvPr/>
        </p:nvSpPr>
        <p:spPr>
          <a:xfrm>
            <a:off x="6732613" y="5108497"/>
            <a:ext cx="175260" cy="523240"/>
          </a:xfrm>
          <a:custGeom>
            <a:avLst/>
            <a:gdLst/>
            <a:ahLst/>
            <a:cxnLst/>
            <a:rect l="l" t="t" r="r" b="b"/>
            <a:pathLst>
              <a:path w="175259" h="523239">
                <a:moveTo>
                  <a:pt x="0" y="0"/>
                </a:moveTo>
                <a:lnTo>
                  <a:pt x="174754" y="0"/>
                </a:lnTo>
                <a:lnTo>
                  <a:pt x="174754" y="522664"/>
                </a:lnTo>
                <a:lnTo>
                  <a:pt x="0" y="522664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1157D7C4-0FE7-4BB4-9CCA-64C8996D3C5A}"/>
              </a:ext>
            </a:extLst>
          </p:cNvPr>
          <p:cNvSpPr/>
          <p:nvPr/>
        </p:nvSpPr>
        <p:spPr>
          <a:xfrm>
            <a:off x="6732613" y="5108497"/>
            <a:ext cx="175260" cy="523240"/>
          </a:xfrm>
          <a:custGeom>
            <a:avLst/>
            <a:gdLst/>
            <a:ahLst/>
            <a:cxnLst/>
            <a:rect l="l" t="t" r="r" b="b"/>
            <a:pathLst>
              <a:path w="175259" h="523239">
                <a:moveTo>
                  <a:pt x="0" y="0"/>
                </a:moveTo>
                <a:lnTo>
                  <a:pt x="174754" y="0"/>
                </a:lnTo>
                <a:lnTo>
                  <a:pt x="174754" y="522664"/>
                </a:lnTo>
                <a:lnTo>
                  <a:pt x="0" y="52266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2621B60F-51D8-42C8-A4FE-E17760806E99}"/>
              </a:ext>
            </a:extLst>
          </p:cNvPr>
          <p:cNvSpPr/>
          <p:nvPr/>
        </p:nvSpPr>
        <p:spPr>
          <a:xfrm>
            <a:off x="7040632" y="5453176"/>
            <a:ext cx="175260" cy="178435"/>
          </a:xfrm>
          <a:custGeom>
            <a:avLst/>
            <a:gdLst/>
            <a:ahLst/>
            <a:cxnLst/>
            <a:rect l="l" t="t" r="r" b="b"/>
            <a:pathLst>
              <a:path w="175259" h="178435">
                <a:moveTo>
                  <a:pt x="0" y="0"/>
                </a:moveTo>
                <a:lnTo>
                  <a:pt x="174753" y="0"/>
                </a:lnTo>
                <a:lnTo>
                  <a:pt x="174753" y="177953"/>
                </a:lnTo>
                <a:lnTo>
                  <a:pt x="0" y="17795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09D6ADE1-9E59-4EF3-BA0A-B7AE9643B626}"/>
              </a:ext>
            </a:extLst>
          </p:cNvPr>
          <p:cNvSpPr/>
          <p:nvPr/>
        </p:nvSpPr>
        <p:spPr>
          <a:xfrm>
            <a:off x="7040632" y="5453176"/>
            <a:ext cx="175260" cy="178435"/>
          </a:xfrm>
          <a:custGeom>
            <a:avLst/>
            <a:gdLst/>
            <a:ahLst/>
            <a:cxnLst/>
            <a:rect l="l" t="t" r="r" b="b"/>
            <a:pathLst>
              <a:path w="175259" h="178435">
                <a:moveTo>
                  <a:pt x="0" y="0"/>
                </a:moveTo>
                <a:lnTo>
                  <a:pt x="174754" y="0"/>
                </a:lnTo>
                <a:lnTo>
                  <a:pt x="174754" y="177954"/>
                </a:lnTo>
                <a:lnTo>
                  <a:pt x="0" y="1779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61B25522-2568-47B2-8D65-7AC01F47A8D3}"/>
              </a:ext>
            </a:extLst>
          </p:cNvPr>
          <p:cNvSpPr/>
          <p:nvPr/>
        </p:nvSpPr>
        <p:spPr>
          <a:xfrm>
            <a:off x="7317959" y="5541755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707D9865-2B0F-4596-8C24-81D3A9A57642}"/>
              </a:ext>
            </a:extLst>
          </p:cNvPr>
          <p:cNvSpPr/>
          <p:nvPr/>
        </p:nvSpPr>
        <p:spPr>
          <a:xfrm>
            <a:off x="7317959" y="5541755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9C770746-D42D-45C3-8D88-933000ECF746}"/>
              </a:ext>
            </a:extLst>
          </p:cNvPr>
          <p:cNvSpPr/>
          <p:nvPr/>
        </p:nvSpPr>
        <p:spPr>
          <a:xfrm>
            <a:off x="7651178" y="5541455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27DD24AE-50C8-4983-BEBB-4B7CABFCED54}"/>
              </a:ext>
            </a:extLst>
          </p:cNvPr>
          <p:cNvSpPr/>
          <p:nvPr/>
        </p:nvSpPr>
        <p:spPr>
          <a:xfrm>
            <a:off x="7651178" y="5541455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C0D93B68-9149-4DD1-B17C-B3CD4C952079}"/>
              </a:ext>
            </a:extLst>
          </p:cNvPr>
          <p:cNvSpPr/>
          <p:nvPr/>
        </p:nvSpPr>
        <p:spPr>
          <a:xfrm>
            <a:off x="7960325" y="5400020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4" y="0"/>
                </a:lnTo>
                <a:lnTo>
                  <a:pt x="174754" y="231139"/>
                </a:lnTo>
                <a:lnTo>
                  <a:pt x="0" y="23113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F889F937-4C2C-4D1D-90AF-A59BC7113F84}"/>
              </a:ext>
            </a:extLst>
          </p:cNvPr>
          <p:cNvSpPr/>
          <p:nvPr/>
        </p:nvSpPr>
        <p:spPr>
          <a:xfrm>
            <a:off x="7960325" y="5400020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4" y="0"/>
                </a:lnTo>
                <a:lnTo>
                  <a:pt x="174754" y="231140"/>
                </a:lnTo>
                <a:lnTo>
                  <a:pt x="0" y="2311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55E78B77-60B2-4CDD-A5AB-AEAD5D77E89B}"/>
              </a:ext>
            </a:extLst>
          </p:cNvPr>
          <p:cNvSpPr/>
          <p:nvPr/>
        </p:nvSpPr>
        <p:spPr>
          <a:xfrm>
            <a:off x="8269478" y="5400056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4" y="0"/>
                </a:lnTo>
                <a:lnTo>
                  <a:pt x="174754" y="231140"/>
                </a:lnTo>
                <a:lnTo>
                  <a:pt x="0" y="23114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7592CBE8-2BC2-41C1-B32F-269F11547427}"/>
              </a:ext>
            </a:extLst>
          </p:cNvPr>
          <p:cNvSpPr/>
          <p:nvPr/>
        </p:nvSpPr>
        <p:spPr>
          <a:xfrm>
            <a:off x="8269478" y="5400056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4" y="0"/>
                </a:lnTo>
                <a:lnTo>
                  <a:pt x="174754" y="231140"/>
                </a:lnTo>
                <a:lnTo>
                  <a:pt x="0" y="2311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A403C7D2-C098-4DDF-B4B7-84777E93B209}"/>
              </a:ext>
            </a:extLst>
          </p:cNvPr>
          <p:cNvSpPr/>
          <p:nvPr/>
        </p:nvSpPr>
        <p:spPr>
          <a:xfrm>
            <a:off x="8578631" y="5348497"/>
            <a:ext cx="175260" cy="283210"/>
          </a:xfrm>
          <a:custGeom>
            <a:avLst/>
            <a:gdLst/>
            <a:ahLst/>
            <a:cxnLst/>
            <a:rect l="l" t="t" r="r" b="b"/>
            <a:pathLst>
              <a:path w="175259" h="283210">
                <a:moveTo>
                  <a:pt x="0" y="0"/>
                </a:moveTo>
                <a:lnTo>
                  <a:pt x="174754" y="0"/>
                </a:lnTo>
                <a:lnTo>
                  <a:pt x="174754" y="282725"/>
                </a:lnTo>
                <a:lnTo>
                  <a:pt x="0" y="2827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5C9357B8-8FC0-4E1F-A7AD-FACFFB6B8C36}"/>
              </a:ext>
            </a:extLst>
          </p:cNvPr>
          <p:cNvSpPr/>
          <p:nvPr/>
        </p:nvSpPr>
        <p:spPr>
          <a:xfrm>
            <a:off x="8578631" y="5348497"/>
            <a:ext cx="175260" cy="283210"/>
          </a:xfrm>
          <a:custGeom>
            <a:avLst/>
            <a:gdLst/>
            <a:ahLst/>
            <a:cxnLst/>
            <a:rect l="l" t="t" r="r" b="b"/>
            <a:pathLst>
              <a:path w="175259" h="283210">
                <a:moveTo>
                  <a:pt x="0" y="0"/>
                </a:moveTo>
                <a:lnTo>
                  <a:pt x="174754" y="0"/>
                </a:lnTo>
                <a:lnTo>
                  <a:pt x="174754" y="282726"/>
                </a:lnTo>
                <a:lnTo>
                  <a:pt x="0" y="28272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82706463-6A24-4491-BA2C-0FBCC451C8BC}"/>
              </a:ext>
            </a:extLst>
          </p:cNvPr>
          <p:cNvSpPr/>
          <p:nvPr/>
        </p:nvSpPr>
        <p:spPr>
          <a:xfrm>
            <a:off x="8887785" y="5333533"/>
            <a:ext cx="175260" cy="297815"/>
          </a:xfrm>
          <a:custGeom>
            <a:avLst/>
            <a:gdLst/>
            <a:ahLst/>
            <a:cxnLst/>
            <a:rect l="l" t="t" r="r" b="b"/>
            <a:pathLst>
              <a:path w="175259" h="297814">
                <a:moveTo>
                  <a:pt x="0" y="0"/>
                </a:moveTo>
                <a:lnTo>
                  <a:pt x="174754" y="0"/>
                </a:lnTo>
                <a:lnTo>
                  <a:pt x="174754" y="297523"/>
                </a:lnTo>
                <a:lnTo>
                  <a:pt x="0" y="29752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B1C0869B-2FA0-4AC8-8F9B-ABAE7C47F96B}"/>
              </a:ext>
            </a:extLst>
          </p:cNvPr>
          <p:cNvSpPr/>
          <p:nvPr/>
        </p:nvSpPr>
        <p:spPr>
          <a:xfrm>
            <a:off x="8887785" y="5333533"/>
            <a:ext cx="175260" cy="297815"/>
          </a:xfrm>
          <a:custGeom>
            <a:avLst/>
            <a:gdLst/>
            <a:ahLst/>
            <a:cxnLst/>
            <a:rect l="l" t="t" r="r" b="b"/>
            <a:pathLst>
              <a:path w="175259" h="297814">
                <a:moveTo>
                  <a:pt x="0" y="0"/>
                </a:moveTo>
                <a:lnTo>
                  <a:pt x="174754" y="0"/>
                </a:lnTo>
                <a:lnTo>
                  <a:pt x="174754" y="297523"/>
                </a:lnTo>
                <a:lnTo>
                  <a:pt x="0" y="29752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CB5E2F72-E242-40EF-A0AE-D18621FC1FC3}"/>
              </a:ext>
            </a:extLst>
          </p:cNvPr>
          <p:cNvSpPr/>
          <p:nvPr/>
        </p:nvSpPr>
        <p:spPr>
          <a:xfrm>
            <a:off x="9196937" y="5541587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51202E92-84D8-4E5B-8A73-A460A19C01FC}"/>
              </a:ext>
            </a:extLst>
          </p:cNvPr>
          <p:cNvSpPr/>
          <p:nvPr/>
        </p:nvSpPr>
        <p:spPr>
          <a:xfrm>
            <a:off x="9196937" y="5541587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213C5B9F-2926-4044-AA5F-DB26F17CDEAB}"/>
              </a:ext>
            </a:extLst>
          </p:cNvPr>
          <p:cNvSpPr/>
          <p:nvPr/>
        </p:nvSpPr>
        <p:spPr>
          <a:xfrm>
            <a:off x="9506089" y="5399921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3" y="0"/>
                </a:lnTo>
                <a:lnTo>
                  <a:pt x="174753" y="231140"/>
                </a:lnTo>
                <a:lnTo>
                  <a:pt x="0" y="23114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1311AFCE-C0CE-4204-B1FB-46D2DB1A89C7}"/>
              </a:ext>
            </a:extLst>
          </p:cNvPr>
          <p:cNvSpPr/>
          <p:nvPr/>
        </p:nvSpPr>
        <p:spPr>
          <a:xfrm>
            <a:off x="9506089" y="5399921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4" y="0"/>
                </a:lnTo>
                <a:lnTo>
                  <a:pt x="174754" y="231140"/>
                </a:lnTo>
                <a:lnTo>
                  <a:pt x="0" y="2311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BEE97195-4234-4809-8AA6-A7ABB6C71573}"/>
              </a:ext>
            </a:extLst>
          </p:cNvPr>
          <p:cNvSpPr/>
          <p:nvPr/>
        </p:nvSpPr>
        <p:spPr>
          <a:xfrm>
            <a:off x="9815248" y="5541589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3" y="0"/>
                </a:lnTo>
                <a:lnTo>
                  <a:pt x="174753" y="89576"/>
                </a:lnTo>
                <a:lnTo>
                  <a:pt x="0" y="8957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D63BA921-868E-412A-8215-72A6BD76A549}"/>
              </a:ext>
            </a:extLst>
          </p:cNvPr>
          <p:cNvSpPr/>
          <p:nvPr/>
        </p:nvSpPr>
        <p:spPr>
          <a:xfrm>
            <a:off x="9815248" y="5541589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132A55E8-0797-460C-A783-DC104A79A63D}"/>
              </a:ext>
            </a:extLst>
          </p:cNvPr>
          <p:cNvSpPr/>
          <p:nvPr/>
        </p:nvSpPr>
        <p:spPr>
          <a:xfrm>
            <a:off x="10124395" y="5400022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4" y="0"/>
                </a:lnTo>
                <a:lnTo>
                  <a:pt x="174754" y="231139"/>
                </a:lnTo>
                <a:lnTo>
                  <a:pt x="0" y="23113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86F8CD29-F158-45EC-80F0-7C1A2A18FF79}"/>
              </a:ext>
            </a:extLst>
          </p:cNvPr>
          <p:cNvSpPr/>
          <p:nvPr/>
        </p:nvSpPr>
        <p:spPr>
          <a:xfrm>
            <a:off x="10124395" y="5400022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59" h="231139">
                <a:moveTo>
                  <a:pt x="0" y="0"/>
                </a:moveTo>
                <a:lnTo>
                  <a:pt x="174754" y="0"/>
                </a:lnTo>
                <a:lnTo>
                  <a:pt x="174754" y="231140"/>
                </a:lnTo>
                <a:lnTo>
                  <a:pt x="0" y="2311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B074087C-6373-41B8-9665-81622B92E6FF}"/>
              </a:ext>
            </a:extLst>
          </p:cNvPr>
          <p:cNvSpPr/>
          <p:nvPr/>
        </p:nvSpPr>
        <p:spPr>
          <a:xfrm>
            <a:off x="10433549" y="5541615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6"/>
                </a:lnTo>
                <a:lnTo>
                  <a:pt x="0" y="8957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B01FA989-5544-40B3-9A62-93C95073CE98}"/>
              </a:ext>
            </a:extLst>
          </p:cNvPr>
          <p:cNvSpPr/>
          <p:nvPr/>
        </p:nvSpPr>
        <p:spPr>
          <a:xfrm>
            <a:off x="10433549" y="5541615"/>
            <a:ext cx="175260" cy="90170"/>
          </a:xfrm>
          <a:custGeom>
            <a:avLst/>
            <a:gdLst/>
            <a:ahLst/>
            <a:cxnLst/>
            <a:rect l="l" t="t" r="r" b="b"/>
            <a:pathLst>
              <a:path w="175259" h="90170">
                <a:moveTo>
                  <a:pt x="0" y="0"/>
                </a:moveTo>
                <a:lnTo>
                  <a:pt x="174754" y="0"/>
                </a:lnTo>
                <a:lnTo>
                  <a:pt x="174754" y="89577"/>
                </a:lnTo>
                <a:lnTo>
                  <a:pt x="0" y="8957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49A1A684-DB65-4D2A-99B3-A91E3A00E882}"/>
              </a:ext>
            </a:extLst>
          </p:cNvPr>
          <p:cNvSpPr/>
          <p:nvPr/>
        </p:nvSpPr>
        <p:spPr>
          <a:xfrm>
            <a:off x="10780700" y="5344840"/>
            <a:ext cx="175260" cy="286385"/>
          </a:xfrm>
          <a:custGeom>
            <a:avLst/>
            <a:gdLst/>
            <a:ahLst/>
            <a:cxnLst/>
            <a:rect l="l" t="t" r="r" b="b"/>
            <a:pathLst>
              <a:path w="175259" h="286385">
                <a:moveTo>
                  <a:pt x="0" y="0"/>
                </a:moveTo>
                <a:lnTo>
                  <a:pt x="174754" y="0"/>
                </a:lnTo>
                <a:lnTo>
                  <a:pt x="174754" y="286325"/>
                </a:lnTo>
                <a:lnTo>
                  <a:pt x="0" y="2863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DB57FAD5-EAED-4F67-8A4B-41EF79D2841D}"/>
              </a:ext>
            </a:extLst>
          </p:cNvPr>
          <p:cNvSpPr/>
          <p:nvPr/>
        </p:nvSpPr>
        <p:spPr>
          <a:xfrm>
            <a:off x="10780700" y="5344840"/>
            <a:ext cx="175260" cy="286385"/>
          </a:xfrm>
          <a:custGeom>
            <a:avLst/>
            <a:gdLst/>
            <a:ahLst/>
            <a:cxnLst/>
            <a:rect l="l" t="t" r="r" b="b"/>
            <a:pathLst>
              <a:path w="175259" h="286385">
                <a:moveTo>
                  <a:pt x="0" y="0"/>
                </a:moveTo>
                <a:lnTo>
                  <a:pt x="174754" y="0"/>
                </a:lnTo>
                <a:lnTo>
                  <a:pt x="174754" y="286325"/>
                </a:lnTo>
                <a:lnTo>
                  <a:pt x="0" y="2863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9469D4B7-C275-4F67-A0DF-6EE1CF0340A2}"/>
              </a:ext>
            </a:extLst>
          </p:cNvPr>
          <p:cNvSpPr/>
          <p:nvPr/>
        </p:nvSpPr>
        <p:spPr>
          <a:xfrm>
            <a:off x="11069515" y="5494798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59" h="136525">
                <a:moveTo>
                  <a:pt x="0" y="0"/>
                </a:moveTo>
                <a:lnTo>
                  <a:pt x="174754" y="0"/>
                </a:lnTo>
                <a:lnTo>
                  <a:pt x="174754" y="136364"/>
                </a:lnTo>
                <a:lnTo>
                  <a:pt x="0" y="136364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7CFAF072-FA9E-49CF-B3FD-217B87CD0685}"/>
              </a:ext>
            </a:extLst>
          </p:cNvPr>
          <p:cNvSpPr/>
          <p:nvPr/>
        </p:nvSpPr>
        <p:spPr>
          <a:xfrm>
            <a:off x="11069515" y="5494798"/>
            <a:ext cx="175260" cy="136525"/>
          </a:xfrm>
          <a:custGeom>
            <a:avLst/>
            <a:gdLst/>
            <a:ahLst/>
            <a:cxnLst/>
            <a:rect l="l" t="t" r="r" b="b"/>
            <a:pathLst>
              <a:path w="175259" h="136525">
                <a:moveTo>
                  <a:pt x="0" y="0"/>
                </a:moveTo>
                <a:lnTo>
                  <a:pt x="174754" y="0"/>
                </a:lnTo>
                <a:lnTo>
                  <a:pt x="174754" y="136364"/>
                </a:lnTo>
                <a:lnTo>
                  <a:pt x="0" y="13636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1A54BDE7-13A8-4A53-B349-28143FF586CB}"/>
              </a:ext>
            </a:extLst>
          </p:cNvPr>
          <p:cNvSpPr txBox="1"/>
          <p:nvPr/>
        </p:nvSpPr>
        <p:spPr>
          <a:xfrm>
            <a:off x="155358" y="3942853"/>
            <a:ext cx="11878310" cy="553228"/>
          </a:xfrm>
          <a:prstGeom prst="rect">
            <a:avLst/>
          </a:prstGeom>
          <a:ln w="9525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241935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45" dirty="0">
                <a:latin typeface="Calibri"/>
                <a:cs typeface="Calibri"/>
              </a:rPr>
              <a:t>t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dirty="0">
                <a:latin typeface="Calibri"/>
                <a:cs typeface="Calibri"/>
              </a:rPr>
              <a:t>p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0" dirty="0">
                <a:latin typeface="Calibri"/>
                <a:cs typeface="Calibri"/>
              </a:rPr>
              <a:t>2</a:t>
            </a:r>
            <a:r>
              <a:rPr sz="2500" b="1" spc="-10" dirty="0">
                <a:latin typeface="Calibri"/>
                <a:cs typeface="Calibri"/>
              </a:rPr>
              <a:t>:</a:t>
            </a:r>
            <a:r>
              <a:rPr sz="2500" b="1" spc="-5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E</a:t>
            </a:r>
            <a:r>
              <a:rPr sz="2500" b="1" spc="-20" dirty="0">
                <a:latin typeface="Calibri"/>
                <a:cs typeface="Calibri"/>
              </a:rPr>
              <a:t>nc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20" dirty="0">
                <a:latin typeface="Calibri"/>
                <a:cs typeface="Calibri"/>
              </a:rPr>
              <a:t>d</a:t>
            </a:r>
            <a:r>
              <a:rPr sz="2500" b="1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 i</a:t>
            </a:r>
            <a:r>
              <a:rPr sz="2500" b="1" spc="-10" dirty="0">
                <a:latin typeface="Calibri"/>
                <a:cs typeface="Calibri"/>
              </a:rPr>
              <a:t>ma</a:t>
            </a:r>
            <a:r>
              <a:rPr sz="2500" b="1" spc="-40" dirty="0">
                <a:latin typeface="Calibri"/>
                <a:cs typeface="Calibri"/>
              </a:rPr>
              <a:t>g</a:t>
            </a:r>
            <a:r>
              <a:rPr sz="2500" b="1" spc="-10" dirty="0">
                <a:latin typeface="Calibri"/>
                <a:cs typeface="Calibri"/>
              </a:rPr>
              <a:t>es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50" dirty="0">
              <a:latin typeface="Times New Roman"/>
              <a:cs typeface="Times New Roman"/>
            </a:endParaRPr>
          </a:p>
          <a:p>
            <a:pPr marL="1468120">
              <a:lnSpc>
                <a:spcPts val="1000"/>
              </a:lnSpc>
              <a:tabLst>
                <a:tab pos="7443470" algn="l"/>
              </a:tabLst>
            </a:pPr>
            <a:r>
              <a:rPr sz="1000" dirty="0"/>
              <a:t>	</a:t>
            </a:r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C4A6C004-5029-499A-96C7-24B44EBCA9C4}"/>
              </a:ext>
            </a:extLst>
          </p:cNvPr>
          <p:cNvSpPr/>
          <p:nvPr/>
        </p:nvSpPr>
        <p:spPr>
          <a:xfrm>
            <a:off x="415492" y="1518426"/>
            <a:ext cx="1172457" cy="10756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3ACE8A67-1104-4598-B473-CA75A513CA28}"/>
              </a:ext>
            </a:extLst>
          </p:cNvPr>
          <p:cNvSpPr/>
          <p:nvPr/>
        </p:nvSpPr>
        <p:spPr>
          <a:xfrm>
            <a:off x="4426046" y="1609116"/>
            <a:ext cx="312516" cy="3009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A96FBBC5-C534-452A-BDCA-1C8576CBC011}"/>
              </a:ext>
            </a:extLst>
          </p:cNvPr>
          <p:cNvSpPr/>
          <p:nvPr/>
        </p:nvSpPr>
        <p:spPr>
          <a:xfrm>
            <a:off x="5272808" y="1782479"/>
            <a:ext cx="381964" cy="2549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DE374D0F-9444-4A7B-9D4D-8A6A14A361F8}"/>
              </a:ext>
            </a:extLst>
          </p:cNvPr>
          <p:cNvSpPr/>
          <p:nvPr/>
        </p:nvSpPr>
        <p:spPr>
          <a:xfrm>
            <a:off x="5747554" y="2164607"/>
            <a:ext cx="266217" cy="2199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2449F943-E2A6-4865-A53B-F7513FACBC5D}"/>
              </a:ext>
            </a:extLst>
          </p:cNvPr>
          <p:cNvSpPr/>
          <p:nvPr/>
        </p:nvSpPr>
        <p:spPr>
          <a:xfrm>
            <a:off x="5828193" y="2830107"/>
            <a:ext cx="266218" cy="2665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3">
            <a:extLst>
              <a:ext uri="{FF2B5EF4-FFF2-40B4-BE49-F238E27FC236}">
                <a16:creationId xmlns:a16="http://schemas.microsoft.com/office/drawing/2014/main" id="{F6C3538E-0717-448A-8A70-E02C6AF10F54}"/>
              </a:ext>
            </a:extLst>
          </p:cNvPr>
          <p:cNvSpPr txBox="1"/>
          <p:nvPr/>
        </p:nvSpPr>
        <p:spPr>
          <a:xfrm>
            <a:off x="1887977" y="1830821"/>
            <a:ext cx="1996439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7840" marR="5080" indent="-485775">
              <a:lnSpc>
                <a:spcPts val="2970"/>
              </a:lnSpc>
            </a:pP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nd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97123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5" dirty="0"/>
              <a:t>c</a:t>
            </a:r>
            <a:r>
              <a:rPr dirty="0"/>
              <a:t>e</a:t>
            </a:r>
            <a:r>
              <a:rPr spc="-10" dirty="0"/>
              <a:t> </a:t>
            </a:r>
            <a:r>
              <a:rPr spc="-175" dirty="0"/>
              <a:t>W</a:t>
            </a:r>
            <a:r>
              <a:rPr spc="-20" dirty="0"/>
              <a:t>a</a:t>
            </a:r>
            <a:r>
              <a:rPr spc="-25" dirty="0"/>
              <a:t>rp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1403203" y="3113590"/>
            <a:ext cx="1115695" cy="1018540"/>
          </a:xfrm>
          <a:custGeom>
            <a:avLst/>
            <a:gdLst/>
            <a:ahLst/>
            <a:cxnLst/>
            <a:rect l="l" t="t" r="r" b="b"/>
            <a:pathLst>
              <a:path w="1115695" h="1018539">
                <a:moveTo>
                  <a:pt x="1115321" y="1018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2375" y="2507648"/>
            <a:ext cx="1956435" cy="1602105"/>
          </a:xfrm>
          <a:custGeom>
            <a:avLst/>
            <a:gdLst/>
            <a:ahLst/>
            <a:cxnLst/>
            <a:rect l="l" t="t" r="r" b="b"/>
            <a:pathLst>
              <a:path w="1956435" h="1602104">
                <a:moveTo>
                  <a:pt x="0" y="1601508"/>
                </a:moveTo>
                <a:lnTo>
                  <a:pt x="195621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1827" y="2019517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75034" y="416732"/>
            <a:ext cx="5076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  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46091" y="2122366"/>
            <a:ext cx="340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26808" y="2698353"/>
            <a:ext cx="27311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05838" y="3121666"/>
            <a:ext cx="19723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91853" y="2389820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69091" y="2345946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15669" y="2830658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192907" y="2786785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03153" y="2804402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200" y="0"/>
                </a:lnTo>
                <a:lnTo>
                  <a:pt x="621200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93884" y="2760529"/>
            <a:ext cx="44005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B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65522" y="2639804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056253" y="2595930"/>
            <a:ext cx="44005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B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738117" y="2514856"/>
            <a:ext cx="279400" cy="336550"/>
          </a:xfrm>
          <a:custGeom>
            <a:avLst/>
            <a:gdLst/>
            <a:ahLst/>
            <a:cxnLst/>
            <a:rect l="l" t="t" r="r" b="b"/>
            <a:pathLst>
              <a:path w="279400" h="336550">
                <a:moveTo>
                  <a:pt x="279085" y="0"/>
                </a:moveTo>
                <a:lnTo>
                  <a:pt x="162585" y="52520"/>
                </a:lnTo>
                <a:lnTo>
                  <a:pt x="192124" y="76584"/>
                </a:lnTo>
                <a:lnTo>
                  <a:pt x="0" y="312425"/>
                </a:lnTo>
                <a:lnTo>
                  <a:pt x="29538" y="336487"/>
                </a:lnTo>
                <a:lnTo>
                  <a:pt x="221663" y="100648"/>
                </a:lnTo>
                <a:lnTo>
                  <a:pt x="256582" y="100648"/>
                </a:lnTo>
                <a:lnTo>
                  <a:pt x="279085" y="0"/>
                </a:lnTo>
                <a:close/>
              </a:path>
              <a:path w="279400" h="336550">
                <a:moveTo>
                  <a:pt x="256582" y="100648"/>
                </a:moveTo>
                <a:lnTo>
                  <a:pt x="221663" y="100648"/>
                </a:lnTo>
                <a:lnTo>
                  <a:pt x="251202" y="124711"/>
                </a:lnTo>
                <a:lnTo>
                  <a:pt x="256582" y="100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1430" y="3637389"/>
            <a:ext cx="318135" cy="227965"/>
          </a:xfrm>
          <a:custGeom>
            <a:avLst/>
            <a:gdLst/>
            <a:ahLst/>
            <a:cxnLst/>
            <a:rect l="l" t="t" r="r" b="b"/>
            <a:pathLst>
              <a:path w="318134" h="227964">
                <a:moveTo>
                  <a:pt x="21666" y="0"/>
                </a:moveTo>
                <a:lnTo>
                  <a:pt x="0" y="31339"/>
                </a:lnTo>
                <a:lnTo>
                  <a:pt x="212683" y="178376"/>
                </a:lnTo>
                <a:lnTo>
                  <a:pt x="191015" y="209716"/>
                </a:lnTo>
                <a:lnTo>
                  <a:pt x="317534" y="227707"/>
                </a:lnTo>
                <a:lnTo>
                  <a:pt x="273227" y="147036"/>
                </a:lnTo>
                <a:lnTo>
                  <a:pt x="234349" y="147036"/>
                </a:lnTo>
                <a:lnTo>
                  <a:pt x="21666" y="0"/>
                </a:lnTo>
                <a:close/>
              </a:path>
              <a:path w="318134" h="227964">
                <a:moveTo>
                  <a:pt x="256015" y="115698"/>
                </a:moveTo>
                <a:lnTo>
                  <a:pt x="234349" y="147036"/>
                </a:lnTo>
                <a:lnTo>
                  <a:pt x="273227" y="147036"/>
                </a:lnTo>
                <a:lnTo>
                  <a:pt x="256015" y="115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61917" y="2966784"/>
            <a:ext cx="327660" cy="164465"/>
          </a:xfrm>
          <a:custGeom>
            <a:avLst/>
            <a:gdLst/>
            <a:ahLst/>
            <a:cxnLst/>
            <a:rect l="l" t="t" r="r" b="b"/>
            <a:pathLst>
              <a:path w="327659" h="164464">
                <a:moveTo>
                  <a:pt x="199410" y="0"/>
                </a:moveTo>
                <a:lnTo>
                  <a:pt x="214754" y="34872"/>
                </a:lnTo>
                <a:lnTo>
                  <a:pt x="0" y="129367"/>
                </a:lnTo>
                <a:lnTo>
                  <a:pt x="15345" y="164241"/>
                </a:lnTo>
                <a:lnTo>
                  <a:pt x="230098" y="69747"/>
                </a:lnTo>
                <a:lnTo>
                  <a:pt x="274380" y="69747"/>
                </a:lnTo>
                <a:lnTo>
                  <a:pt x="327046" y="6276"/>
                </a:lnTo>
                <a:lnTo>
                  <a:pt x="199410" y="0"/>
                </a:lnTo>
                <a:close/>
              </a:path>
              <a:path w="327659" h="164464">
                <a:moveTo>
                  <a:pt x="274380" y="69747"/>
                </a:moveTo>
                <a:lnTo>
                  <a:pt x="230098" y="69747"/>
                </a:lnTo>
                <a:lnTo>
                  <a:pt x="245444" y="104620"/>
                </a:lnTo>
                <a:lnTo>
                  <a:pt x="274380" y="69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51410" y="3374936"/>
            <a:ext cx="362585" cy="160655"/>
          </a:xfrm>
          <a:custGeom>
            <a:avLst/>
            <a:gdLst/>
            <a:ahLst/>
            <a:cxnLst/>
            <a:rect l="l" t="t" r="r" b="b"/>
            <a:pathLst>
              <a:path w="362584" h="160654">
                <a:moveTo>
                  <a:pt x="12791" y="0"/>
                </a:moveTo>
                <a:lnTo>
                  <a:pt x="0" y="35888"/>
                </a:lnTo>
                <a:lnTo>
                  <a:pt x="248315" y="124390"/>
                </a:lnTo>
                <a:lnTo>
                  <a:pt x="235525" y="160279"/>
                </a:lnTo>
                <a:lnTo>
                  <a:pt x="362377" y="144819"/>
                </a:lnTo>
                <a:lnTo>
                  <a:pt x="308334" y="88501"/>
                </a:lnTo>
                <a:lnTo>
                  <a:pt x="261106" y="88501"/>
                </a:lnTo>
                <a:lnTo>
                  <a:pt x="12791" y="0"/>
                </a:lnTo>
                <a:close/>
              </a:path>
              <a:path w="362584" h="160654">
                <a:moveTo>
                  <a:pt x="273897" y="52613"/>
                </a:moveTo>
                <a:lnTo>
                  <a:pt x="261106" y="88501"/>
                </a:lnTo>
                <a:lnTo>
                  <a:pt x="308334" y="88501"/>
                </a:lnTo>
                <a:lnTo>
                  <a:pt x="273897" y="52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157812" y="3348945"/>
            <a:ext cx="160972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95" dirty="0">
                <a:latin typeface="Calibri"/>
                <a:cs typeface="Calibri"/>
              </a:rPr>
              <a:t>“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lla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d” 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121959" y="4672575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200" y="0"/>
                </a:lnTo>
                <a:lnTo>
                  <a:pt x="621200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185703" y="4628701"/>
            <a:ext cx="49466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D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04404" y="3308401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9" y="0"/>
                </a:lnTo>
                <a:lnTo>
                  <a:pt x="621199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68147" y="3264528"/>
            <a:ext cx="49466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D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469115" y="4338675"/>
            <a:ext cx="442595" cy="349250"/>
          </a:xfrm>
          <a:custGeom>
            <a:avLst/>
            <a:gdLst/>
            <a:ahLst/>
            <a:cxnLst/>
            <a:rect l="l" t="t" r="r" b="b"/>
            <a:pathLst>
              <a:path w="442595" h="349250">
                <a:moveTo>
                  <a:pt x="140805" y="85105"/>
                </a:moveTo>
                <a:lnTo>
                  <a:pt x="78640" y="85105"/>
                </a:lnTo>
                <a:lnTo>
                  <a:pt x="418805" y="348952"/>
                </a:lnTo>
                <a:lnTo>
                  <a:pt x="442156" y="318847"/>
                </a:lnTo>
                <a:lnTo>
                  <a:pt x="140805" y="85105"/>
                </a:lnTo>
                <a:close/>
              </a:path>
              <a:path w="442595" h="349250">
                <a:moveTo>
                  <a:pt x="0" y="0"/>
                </a:moveTo>
                <a:lnTo>
                  <a:pt x="55289" y="115210"/>
                </a:lnTo>
                <a:lnTo>
                  <a:pt x="78640" y="85105"/>
                </a:lnTo>
                <a:lnTo>
                  <a:pt x="140805" y="85105"/>
                </a:lnTo>
                <a:lnTo>
                  <a:pt x="101992" y="54999"/>
                </a:lnTo>
                <a:lnTo>
                  <a:pt x="125342" y="2489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46472" y="4296279"/>
            <a:ext cx="170815" cy="300990"/>
          </a:xfrm>
          <a:custGeom>
            <a:avLst/>
            <a:gdLst/>
            <a:ahLst/>
            <a:cxnLst/>
            <a:rect l="l" t="t" r="r" b="b"/>
            <a:pathLst>
              <a:path w="170815" h="300989">
                <a:moveTo>
                  <a:pt x="170210" y="0"/>
                </a:moveTo>
                <a:lnTo>
                  <a:pt x="66424" y="74559"/>
                </a:lnTo>
                <a:lnTo>
                  <a:pt x="100145" y="92293"/>
                </a:lnTo>
                <a:lnTo>
                  <a:pt x="0" y="282707"/>
                </a:lnTo>
                <a:lnTo>
                  <a:pt x="33719" y="300442"/>
                </a:lnTo>
                <a:lnTo>
                  <a:pt x="133865" y="110028"/>
                </a:lnTo>
                <a:lnTo>
                  <a:pt x="167950" y="110028"/>
                </a:lnTo>
                <a:lnTo>
                  <a:pt x="170210" y="0"/>
                </a:lnTo>
                <a:close/>
              </a:path>
              <a:path w="170815" h="300989">
                <a:moveTo>
                  <a:pt x="167950" y="110028"/>
                </a:moveTo>
                <a:lnTo>
                  <a:pt x="133865" y="110028"/>
                </a:lnTo>
                <a:lnTo>
                  <a:pt x="167586" y="127764"/>
                </a:lnTo>
                <a:lnTo>
                  <a:pt x="167950" y="1100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43718" y="4276609"/>
            <a:ext cx="217170" cy="301625"/>
          </a:xfrm>
          <a:custGeom>
            <a:avLst/>
            <a:gdLst/>
            <a:ahLst/>
            <a:cxnLst/>
            <a:rect l="l" t="t" r="r" b="b"/>
            <a:pathLst>
              <a:path w="217170" h="301625">
                <a:moveTo>
                  <a:pt x="95781" y="104802"/>
                </a:moveTo>
                <a:lnTo>
                  <a:pt x="49432" y="104802"/>
                </a:lnTo>
                <a:lnTo>
                  <a:pt x="185406" y="301073"/>
                </a:lnTo>
                <a:lnTo>
                  <a:pt x="216724" y="279377"/>
                </a:lnTo>
                <a:lnTo>
                  <a:pt x="95781" y="104802"/>
                </a:lnTo>
                <a:close/>
              </a:path>
              <a:path w="217170" h="301625">
                <a:moveTo>
                  <a:pt x="0" y="0"/>
                </a:moveTo>
                <a:lnTo>
                  <a:pt x="18114" y="126500"/>
                </a:lnTo>
                <a:lnTo>
                  <a:pt x="49432" y="104802"/>
                </a:lnTo>
                <a:lnTo>
                  <a:pt x="95781" y="104802"/>
                </a:lnTo>
                <a:lnTo>
                  <a:pt x="80750" y="83106"/>
                </a:lnTo>
                <a:lnTo>
                  <a:pt x="112069" y="614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462482" y="4237761"/>
            <a:ext cx="156210" cy="282575"/>
          </a:xfrm>
          <a:custGeom>
            <a:avLst/>
            <a:gdLst/>
            <a:ahLst/>
            <a:cxnLst/>
            <a:rect l="l" t="t" r="r" b="b"/>
            <a:pathLst>
              <a:path w="156209" h="282575">
                <a:moveTo>
                  <a:pt x="155662" y="0"/>
                </a:moveTo>
                <a:lnTo>
                  <a:pt x="53025" y="76131"/>
                </a:lnTo>
                <a:lnTo>
                  <a:pt x="87012" y="93351"/>
                </a:lnTo>
                <a:lnTo>
                  <a:pt x="0" y="265097"/>
                </a:lnTo>
                <a:lnTo>
                  <a:pt x="33987" y="282315"/>
                </a:lnTo>
                <a:lnTo>
                  <a:pt x="120999" y="110570"/>
                </a:lnTo>
                <a:lnTo>
                  <a:pt x="155078" y="110570"/>
                </a:lnTo>
                <a:lnTo>
                  <a:pt x="155662" y="0"/>
                </a:lnTo>
                <a:close/>
              </a:path>
              <a:path w="156209" h="282575">
                <a:moveTo>
                  <a:pt x="155078" y="110570"/>
                </a:moveTo>
                <a:lnTo>
                  <a:pt x="120999" y="110570"/>
                </a:lnTo>
                <a:lnTo>
                  <a:pt x="154986" y="127788"/>
                </a:lnTo>
                <a:lnTo>
                  <a:pt x="155078" y="110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619231" y="5465945"/>
            <a:ext cx="141097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95" dirty="0">
                <a:latin typeface="Calibri"/>
                <a:cs typeface="Calibri"/>
              </a:rPr>
              <a:t>“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lla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d” 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881948" y="4176677"/>
            <a:ext cx="1846665" cy="1523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5379307" y="6506264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94C6D548-74F6-418A-98DB-C1EE156A4FE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D195BB13-D86B-44B2-920B-88280CD85B9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CD4D42-2E99-4FF1-A3BF-E31646AF442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BFD75A5-C320-4958-A9F9-6C3C9A5E2C8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9" name="投影片編號版面配置區 1">
              <a:extLst>
                <a:ext uri="{FF2B5EF4-FFF2-40B4-BE49-F238E27FC236}">
                  <a16:creationId xmlns:a16="http://schemas.microsoft.com/office/drawing/2014/main" id="{1B6ABFA2-A373-417F-8C8B-37927AF76BB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p</a:t>
            </a:r>
            <a:r>
              <a:rPr spc="-20" dirty="0"/>
              <a:t>a</a:t>
            </a:r>
            <a:r>
              <a:rPr spc="-5" dirty="0"/>
              <a:t>c</a:t>
            </a:r>
            <a:r>
              <a:rPr dirty="0"/>
              <a:t>e</a:t>
            </a:r>
            <a:r>
              <a:rPr spc="-10" dirty="0"/>
              <a:t> </a:t>
            </a:r>
            <a:r>
              <a:rPr spc="-175" dirty="0"/>
              <a:t>W</a:t>
            </a:r>
            <a:r>
              <a:rPr spc="-20" dirty="0"/>
              <a:t>a</a:t>
            </a:r>
            <a:r>
              <a:rPr spc="-25" dirty="0"/>
              <a:t>rp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1403203" y="3113590"/>
            <a:ext cx="1115695" cy="1018540"/>
          </a:xfrm>
          <a:custGeom>
            <a:avLst/>
            <a:gdLst/>
            <a:ahLst/>
            <a:cxnLst/>
            <a:rect l="l" t="t" r="r" b="b"/>
            <a:pathLst>
              <a:path w="1115695" h="1018539">
                <a:moveTo>
                  <a:pt x="1115321" y="1018431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2375" y="2507648"/>
            <a:ext cx="1956435" cy="1602105"/>
          </a:xfrm>
          <a:custGeom>
            <a:avLst/>
            <a:gdLst/>
            <a:ahLst/>
            <a:cxnLst/>
            <a:rect l="l" t="t" r="r" b="b"/>
            <a:pathLst>
              <a:path w="1956435" h="1602104">
                <a:moveTo>
                  <a:pt x="0" y="1601508"/>
                </a:moveTo>
                <a:lnTo>
                  <a:pt x="195621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1827" y="2019517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75034" y="416732"/>
            <a:ext cx="5076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  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46091" y="2122366"/>
            <a:ext cx="340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26808" y="2698353"/>
            <a:ext cx="27311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05838" y="3121666"/>
            <a:ext cx="19723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91853" y="2389820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69091" y="2345946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15669" y="2830658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192907" y="2786785"/>
            <a:ext cx="46672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A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03153" y="2804402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200" y="0"/>
                </a:lnTo>
                <a:lnTo>
                  <a:pt x="621200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93884" y="2760529"/>
            <a:ext cx="44005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B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65522" y="2639804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056253" y="2595930"/>
            <a:ext cx="44005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5" dirty="0">
                <a:latin typeface="Calibri"/>
                <a:cs typeface="Calibri"/>
              </a:rPr>
              <a:t>B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738117" y="2514856"/>
            <a:ext cx="279400" cy="336550"/>
          </a:xfrm>
          <a:custGeom>
            <a:avLst/>
            <a:gdLst/>
            <a:ahLst/>
            <a:cxnLst/>
            <a:rect l="l" t="t" r="r" b="b"/>
            <a:pathLst>
              <a:path w="279400" h="336550">
                <a:moveTo>
                  <a:pt x="279085" y="0"/>
                </a:moveTo>
                <a:lnTo>
                  <a:pt x="162585" y="52520"/>
                </a:lnTo>
                <a:lnTo>
                  <a:pt x="192124" y="76584"/>
                </a:lnTo>
                <a:lnTo>
                  <a:pt x="0" y="312425"/>
                </a:lnTo>
                <a:lnTo>
                  <a:pt x="29538" y="336487"/>
                </a:lnTo>
                <a:lnTo>
                  <a:pt x="221663" y="100648"/>
                </a:lnTo>
                <a:lnTo>
                  <a:pt x="256582" y="100648"/>
                </a:lnTo>
                <a:lnTo>
                  <a:pt x="279085" y="0"/>
                </a:lnTo>
                <a:close/>
              </a:path>
              <a:path w="279400" h="336550">
                <a:moveTo>
                  <a:pt x="256582" y="100648"/>
                </a:moveTo>
                <a:lnTo>
                  <a:pt x="221663" y="100648"/>
                </a:lnTo>
                <a:lnTo>
                  <a:pt x="251202" y="124711"/>
                </a:lnTo>
                <a:lnTo>
                  <a:pt x="256582" y="100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71430" y="3637389"/>
            <a:ext cx="318135" cy="227965"/>
          </a:xfrm>
          <a:custGeom>
            <a:avLst/>
            <a:gdLst/>
            <a:ahLst/>
            <a:cxnLst/>
            <a:rect l="l" t="t" r="r" b="b"/>
            <a:pathLst>
              <a:path w="318134" h="227964">
                <a:moveTo>
                  <a:pt x="21666" y="0"/>
                </a:moveTo>
                <a:lnTo>
                  <a:pt x="0" y="31339"/>
                </a:lnTo>
                <a:lnTo>
                  <a:pt x="212683" y="178376"/>
                </a:lnTo>
                <a:lnTo>
                  <a:pt x="191015" y="209716"/>
                </a:lnTo>
                <a:lnTo>
                  <a:pt x="317534" y="227707"/>
                </a:lnTo>
                <a:lnTo>
                  <a:pt x="273227" y="147036"/>
                </a:lnTo>
                <a:lnTo>
                  <a:pt x="234349" y="147036"/>
                </a:lnTo>
                <a:lnTo>
                  <a:pt x="21666" y="0"/>
                </a:lnTo>
                <a:close/>
              </a:path>
              <a:path w="318134" h="227964">
                <a:moveTo>
                  <a:pt x="256015" y="115698"/>
                </a:moveTo>
                <a:lnTo>
                  <a:pt x="234349" y="147036"/>
                </a:lnTo>
                <a:lnTo>
                  <a:pt x="273227" y="147036"/>
                </a:lnTo>
                <a:lnTo>
                  <a:pt x="256015" y="115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61917" y="2966784"/>
            <a:ext cx="327660" cy="164465"/>
          </a:xfrm>
          <a:custGeom>
            <a:avLst/>
            <a:gdLst/>
            <a:ahLst/>
            <a:cxnLst/>
            <a:rect l="l" t="t" r="r" b="b"/>
            <a:pathLst>
              <a:path w="327659" h="164464">
                <a:moveTo>
                  <a:pt x="199410" y="0"/>
                </a:moveTo>
                <a:lnTo>
                  <a:pt x="214754" y="34872"/>
                </a:lnTo>
                <a:lnTo>
                  <a:pt x="0" y="129367"/>
                </a:lnTo>
                <a:lnTo>
                  <a:pt x="15345" y="164241"/>
                </a:lnTo>
                <a:lnTo>
                  <a:pt x="230098" y="69747"/>
                </a:lnTo>
                <a:lnTo>
                  <a:pt x="274380" y="69747"/>
                </a:lnTo>
                <a:lnTo>
                  <a:pt x="327046" y="6276"/>
                </a:lnTo>
                <a:lnTo>
                  <a:pt x="199410" y="0"/>
                </a:lnTo>
                <a:close/>
              </a:path>
              <a:path w="327659" h="164464">
                <a:moveTo>
                  <a:pt x="274380" y="69747"/>
                </a:moveTo>
                <a:lnTo>
                  <a:pt x="230098" y="69747"/>
                </a:lnTo>
                <a:lnTo>
                  <a:pt x="245444" y="104620"/>
                </a:lnTo>
                <a:lnTo>
                  <a:pt x="274380" y="69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51410" y="3374936"/>
            <a:ext cx="362585" cy="160655"/>
          </a:xfrm>
          <a:custGeom>
            <a:avLst/>
            <a:gdLst/>
            <a:ahLst/>
            <a:cxnLst/>
            <a:rect l="l" t="t" r="r" b="b"/>
            <a:pathLst>
              <a:path w="362584" h="160654">
                <a:moveTo>
                  <a:pt x="12791" y="0"/>
                </a:moveTo>
                <a:lnTo>
                  <a:pt x="0" y="35888"/>
                </a:lnTo>
                <a:lnTo>
                  <a:pt x="248315" y="124390"/>
                </a:lnTo>
                <a:lnTo>
                  <a:pt x="235525" y="160279"/>
                </a:lnTo>
                <a:lnTo>
                  <a:pt x="362377" y="144819"/>
                </a:lnTo>
                <a:lnTo>
                  <a:pt x="308334" y="88501"/>
                </a:lnTo>
                <a:lnTo>
                  <a:pt x="261106" y="88501"/>
                </a:lnTo>
                <a:lnTo>
                  <a:pt x="12791" y="0"/>
                </a:lnTo>
                <a:close/>
              </a:path>
              <a:path w="362584" h="160654">
                <a:moveTo>
                  <a:pt x="273897" y="52613"/>
                </a:moveTo>
                <a:lnTo>
                  <a:pt x="261106" y="88501"/>
                </a:lnTo>
                <a:lnTo>
                  <a:pt x="308334" y="88501"/>
                </a:lnTo>
                <a:lnTo>
                  <a:pt x="273897" y="52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157812" y="3348945"/>
            <a:ext cx="160972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95" dirty="0">
                <a:latin typeface="Calibri"/>
                <a:cs typeface="Calibri"/>
              </a:rPr>
              <a:t>“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lla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d” 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121959" y="4672575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200" y="0"/>
                </a:lnTo>
                <a:lnTo>
                  <a:pt x="621200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185703" y="4628701"/>
            <a:ext cx="49466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D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04404" y="3308401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9" y="0"/>
                </a:lnTo>
                <a:lnTo>
                  <a:pt x="621199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68147" y="3264528"/>
            <a:ext cx="49466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D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469115" y="4338675"/>
            <a:ext cx="442595" cy="349250"/>
          </a:xfrm>
          <a:custGeom>
            <a:avLst/>
            <a:gdLst/>
            <a:ahLst/>
            <a:cxnLst/>
            <a:rect l="l" t="t" r="r" b="b"/>
            <a:pathLst>
              <a:path w="442595" h="349250">
                <a:moveTo>
                  <a:pt x="140805" y="85105"/>
                </a:moveTo>
                <a:lnTo>
                  <a:pt x="78640" y="85105"/>
                </a:lnTo>
                <a:lnTo>
                  <a:pt x="418805" y="348952"/>
                </a:lnTo>
                <a:lnTo>
                  <a:pt x="442156" y="318847"/>
                </a:lnTo>
                <a:lnTo>
                  <a:pt x="140805" y="85105"/>
                </a:lnTo>
                <a:close/>
              </a:path>
              <a:path w="442595" h="349250">
                <a:moveTo>
                  <a:pt x="0" y="0"/>
                </a:moveTo>
                <a:lnTo>
                  <a:pt x="55289" y="115210"/>
                </a:lnTo>
                <a:lnTo>
                  <a:pt x="78640" y="85105"/>
                </a:lnTo>
                <a:lnTo>
                  <a:pt x="140805" y="85105"/>
                </a:lnTo>
                <a:lnTo>
                  <a:pt x="101992" y="54999"/>
                </a:lnTo>
                <a:lnTo>
                  <a:pt x="125342" y="2489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46472" y="4296279"/>
            <a:ext cx="170815" cy="300990"/>
          </a:xfrm>
          <a:custGeom>
            <a:avLst/>
            <a:gdLst/>
            <a:ahLst/>
            <a:cxnLst/>
            <a:rect l="l" t="t" r="r" b="b"/>
            <a:pathLst>
              <a:path w="170815" h="300989">
                <a:moveTo>
                  <a:pt x="170210" y="0"/>
                </a:moveTo>
                <a:lnTo>
                  <a:pt x="66424" y="74559"/>
                </a:lnTo>
                <a:lnTo>
                  <a:pt x="100145" y="92293"/>
                </a:lnTo>
                <a:lnTo>
                  <a:pt x="0" y="282707"/>
                </a:lnTo>
                <a:lnTo>
                  <a:pt x="33719" y="300442"/>
                </a:lnTo>
                <a:lnTo>
                  <a:pt x="133865" y="110028"/>
                </a:lnTo>
                <a:lnTo>
                  <a:pt x="167950" y="110028"/>
                </a:lnTo>
                <a:lnTo>
                  <a:pt x="170210" y="0"/>
                </a:lnTo>
                <a:close/>
              </a:path>
              <a:path w="170815" h="300989">
                <a:moveTo>
                  <a:pt x="167950" y="110028"/>
                </a:moveTo>
                <a:lnTo>
                  <a:pt x="133865" y="110028"/>
                </a:lnTo>
                <a:lnTo>
                  <a:pt x="167586" y="127764"/>
                </a:lnTo>
                <a:lnTo>
                  <a:pt x="167950" y="1100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43718" y="4276609"/>
            <a:ext cx="217170" cy="301625"/>
          </a:xfrm>
          <a:custGeom>
            <a:avLst/>
            <a:gdLst/>
            <a:ahLst/>
            <a:cxnLst/>
            <a:rect l="l" t="t" r="r" b="b"/>
            <a:pathLst>
              <a:path w="217170" h="301625">
                <a:moveTo>
                  <a:pt x="95781" y="104802"/>
                </a:moveTo>
                <a:lnTo>
                  <a:pt x="49432" y="104802"/>
                </a:lnTo>
                <a:lnTo>
                  <a:pt x="185406" y="301073"/>
                </a:lnTo>
                <a:lnTo>
                  <a:pt x="216724" y="279377"/>
                </a:lnTo>
                <a:lnTo>
                  <a:pt x="95781" y="104802"/>
                </a:lnTo>
                <a:close/>
              </a:path>
              <a:path w="217170" h="301625">
                <a:moveTo>
                  <a:pt x="0" y="0"/>
                </a:moveTo>
                <a:lnTo>
                  <a:pt x="18114" y="126500"/>
                </a:lnTo>
                <a:lnTo>
                  <a:pt x="49432" y="104802"/>
                </a:lnTo>
                <a:lnTo>
                  <a:pt x="95781" y="104802"/>
                </a:lnTo>
                <a:lnTo>
                  <a:pt x="80750" y="83106"/>
                </a:lnTo>
                <a:lnTo>
                  <a:pt x="112069" y="614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462482" y="4237761"/>
            <a:ext cx="156210" cy="282575"/>
          </a:xfrm>
          <a:custGeom>
            <a:avLst/>
            <a:gdLst/>
            <a:ahLst/>
            <a:cxnLst/>
            <a:rect l="l" t="t" r="r" b="b"/>
            <a:pathLst>
              <a:path w="156209" h="282575">
                <a:moveTo>
                  <a:pt x="155662" y="0"/>
                </a:moveTo>
                <a:lnTo>
                  <a:pt x="53025" y="76131"/>
                </a:lnTo>
                <a:lnTo>
                  <a:pt x="87012" y="93351"/>
                </a:lnTo>
                <a:lnTo>
                  <a:pt x="0" y="265097"/>
                </a:lnTo>
                <a:lnTo>
                  <a:pt x="33987" y="282315"/>
                </a:lnTo>
                <a:lnTo>
                  <a:pt x="120999" y="110570"/>
                </a:lnTo>
                <a:lnTo>
                  <a:pt x="155078" y="110570"/>
                </a:lnTo>
                <a:lnTo>
                  <a:pt x="155662" y="0"/>
                </a:lnTo>
                <a:close/>
              </a:path>
              <a:path w="156209" h="282575">
                <a:moveTo>
                  <a:pt x="155078" y="110570"/>
                </a:moveTo>
                <a:lnTo>
                  <a:pt x="120999" y="110570"/>
                </a:lnTo>
                <a:lnTo>
                  <a:pt x="154986" y="127788"/>
                </a:lnTo>
                <a:lnTo>
                  <a:pt x="155078" y="110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619231" y="5465945"/>
            <a:ext cx="141097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95" dirty="0">
                <a:latin typeface="Calibri"/>
                <a:cs typeface="Calibri"/>
              </a:rPr>
              <a:t>“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lla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d” 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249713" y="4752732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4" h="618489">
                <a:moveTo>
                  <a:pt x="0" y="0"/>
                </a:moveTo>
                <a:lnTo>
                  <a:pt x="621198" y="0"/>
                </a:lnTo>
                <a:lnTo>
                  <a:pt x="621198" y="618373"/>
                </a:lnTo>
                <a:lnTo>
                  <a:pt x="0" y="61837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344412" y="4708859"/>
            <a:ext cx="43180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C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296921" y="4489866"/>
            <a:ext cx="621665" cy="618490"/>
          </a:xfrm>
          <a:custGeom>
            <a:avLst/>
            <a:gdLst/>
            <a:ahLst/>
            <a:cxnLst/>
            <a:rect l="l" t="t" r="r" b="b"/>
            <a:pathLst>
              <a:path w="621665" h="618489">
                <a:moveTo>
                  <a:pt x="0" y="0"/>
                </a:moveTo>
                <a:lnTo>
                  <a:pt x="621200" y="0"/>
                </a:lnTo>
                <a:lnTo>
                  <a:pt x="621200" y="618371"/>
                </a:lnTo>
                <a:lnTo>
                  <a:pt x="0" y="618371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391621" y="4445993"/>
            <a:ext cx="431800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dirty="0">
                <a:latin typeface="Calibri"/>
                <a:cs typeface="Calibri"/>
              </a:rPr>
              <a:t>C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33297" y="4222940"/>
            <a:ext cx="450850" cy="248920"/>
          </a:xfrm>
          <a:custGeom>
            <a:avLst/>
            <a:gdLst/>
            <a:ahLst/>
            <a:cxnLst/>
            <a:rect l="l" t="t" r="r" b="b"/>
            <a:pathLst>
              <a:path w="450850" h="248920">
                <a:moveTo>
                  <a:pt x="450371" y="0"/>
                </a:moveTo>
                <a:lnTo>
                  <a:pt x="322605" y="2523"/>
                </a:lnTo>
                <a:lnTo>
                  <a:pt x="340313" y="36258"/>
                </a:lnTo>
                <a:lnTo>
                  <a:pt x="0" y="214900"/>
                </a:lnTo>
                <a:lnTo>
                  <a:pt x="17707" y="248634"/>
                </a:lnTo>
                <a:lnTo>
                  <a:pt x="358021" y="69992"/>
                </a:lnTo>
                <a:lnTo>
                  <a:pt x="400005" y="69992"/>
                </a:lnTo>
                <a:lnTo>
                  <a:pt x="450371" y="0"/>
                </a:lnTo>
                <a:close/>
              </a:path>
              <a:path w="450850" h="248920">
                <a:moveTo>
                  <a:pt x="400005" y="69992"/>
                </a:moveTo>
                <a:lnTo>
                  <a:pt x="358021" y="69992"/>
                </a:lnTo>
                <a:lnTo>
                  <a:pt x="375730" y="103727"/>
                </a:lnTo>
                <a:lnTo>
                  <a:pt x="400005" y="69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69412" y="4347631"/>
            <a:ext cx="184150" cy="422275"/>
          </a:xfrm>
          <a:custGeom>
            <a:avLst/>
            <a:gdLst/>
            <a:ahLst/>
            <a:cxnLst/>
            <a:rect l="l" t="t" r="r" b="b"/>
            <a:pathLst>
              <a:path w="184150" h="422275">
                <a:moveTo>
                  <a:pt x="169555" y="0"/>
                </a:moveTo>
                <a:lnTo>
                  <a:pt x="76669" y="87765"/>
                </a:lnTo>
                <a:lnTo>
                  <a:pt x="112458" y="100832"/>
                </a:lnTo>
                <a:lnTo>
                  <a:pt x="0" y="408844"/>
                </a:lnTo>
                <a:lnTo>
                  <a:pt x="35788" y="421911"/>
                </a:lnTo>
                <a:lnTo>
                  <a:pt x="148248" y="113899"/>
                </a:lnTo>
                <a:lnTo>
                  <a:pt x="182546" y="113899"/>
                </a:lnTo>
                <a:lnTo>
                  <a:pt x="169555" y="0"/>
                </a:lnTo>
                <a:close/>
              </a:path>
              <a:path w="184150" h="422275">
                <a:moveTo>
                  <a:pt x="182546" y="113899"/>
                </a:moveTo>
                <a:lnTo>
                  <a:pt x="148248" y="113899"/>
                </a:lnTo>
                <a:lnTo>
                  <a:pt x="184036" y="126966"/>
                </a:lnTo>
                <a:lnTo>
                  <a:pt x="182546" y="113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538930" y="5268267"/>
            <a:ext cx="139065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95" dirty="0">
                <a:latin typeface="Calibri"/>
                <a:cs typeface="Calibri"/>
              </a:rPr>
              <a:t>“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lla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d” 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881948" y="4176677"/>
            <a:ext cx="1846665" cy="1523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383F74E-3F17-431E-8143-B532A25FA7C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75FC9815-4EE5-4FEF-A4A6-1FBC179BFBC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BCDF6EB-F056-450B-BACE-6D7754D1490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1FA7D77-0F56-40D1-AFB2-A5485B84F99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6" name="投影片編號版面配置區 1">
              <a:extLst>
                <a:ext uri="{FF2B5EF4-FFF2-40B4-BE49-F238E27FC236}">
                  <a16:creationId xmlns:a16="http://schemas.microsoft.com/office/drawing/2014/main" id="{B7A3DBC2-3991-4509-9F87-D1832544683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26808" y="2122366"/>
            <a:ext cx="4459605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866775" marR="1733550" indent="-854075">
              <a:lnSpc>
                <a:spcPts val="3329"/>
              </a:lnSpc>
              <a:spcBef>
                <a:spcPts val="1700"/>
              </a:spcBef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7" y="182600"/>
                </a:lnTo>
                <a:lnTo>
                  <a:pt x="112004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0" y="86505"/>
                </a:lnTo>
                <a:lnTo>
                  <a:pt x="180889" y="72364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1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9" y="182600"/>
                </a:lnTo>
                <a:lnTo>
                  <a:pt x="112006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90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848106" y="437845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848106" y="437845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38154" y="51790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38154" y="51790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040329" y="440692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40329" y="440692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467600" y="46555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67600" y="46555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430062" y="48552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430062" y="48552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522741" y="575643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522741" y="575643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843684" y="5393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843684" y="5393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94489" y="45019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394489" y="45019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778120" y="45799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778120" y="45799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437773" y="59393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37773" y="59393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890827" y="59393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890827" y="59393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42237" y="38538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942237" y="38538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876514" y="34875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876514" y="34875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525250" y="34236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525250" y="34236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180480" y="36280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180480" y="36280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839681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839681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616691" y="38109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616691" y="38109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089040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089040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168144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168144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498995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98995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595239" y="5241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595239" y="5241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304470" y="45163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304470" y="45163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1058234" y="521063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058234" y="521063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381531" y="5241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381531" y="5241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398721" y="58759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398721" y="58759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916939" y="438889"/>
            <a:ext cx="3477895" cy="1911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75" dirty="0">
                <a:latin typeface="Calibri Light"/>
                <a:cs typeface="Calibri Light"/>
              </a:rPr>
              <a:t>W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rp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endParaRPr sz="4000">
              <a:latin typeface="Calibri Light"/>
              <a:cs typeface="Calibri Light"/>
            </a:endParaRPr>
          </a:p>
          <a:p>
            <a:pPr marL="191770" marR="5080">
              <a:lnSpc>
                <a:spcPct val="100699"/>
              </a:lnSpc>
              <a:spcBef>
                <a:spcPts val="2155"/>
              </a:spcBef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R="808355" algn="ctr">
              <a:lnSpc>
                <a:spcPct val="100000"/>
              </a:lnSpc>
              <a:spcBef>
                <a:spcPts val="40"/>
              </a:spcBef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9" name="object 139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40" name="object 140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141" name="object 141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38" name="object 138"/>
          <p:cNvSpPr txBox="1"/>
          <p:nvPr/>
        </p:nvSpPr>
        <p:spPr>
          <a:xfrm>
            <a:off x="6375034" y="416732"/>
            <a:ext cx="5076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  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833E0C56-0D1D-461A-8211-0E44AFD4587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8A3F1D75-B0D4-4E99-B075-0D73A5C4F40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596899BB-9798-4353-9804-6FBB6452C6B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77CE0DB2-9CC6-4BA8-A06B-D2B77A0C008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4" name="投影片編號版面配置區 1">
              <a:extLst>
                <a:ext uri="{FF2B5EF4-FFF2-40B4-BE49-F238E27FC236}">
                  <a16:creationId xmlns:a16="http://schemas.microsoft.com/office/drawing/2014/main" id="{03518519-B450-48D2-B336-BB21C7713E4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26808" y="2122366"/>
            <a:ext cx="4459605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391160" marR="1733550" indent="-379095">
              <a:lnSpc>
                <a:spcPts val="3329"/>
              </a:lnSpc>
              <a:spcBef>
                <a:spcPts val="1700"/>
              </a:spcBef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7" y="182600"/>
                </a:lnTo>
                <a:lnTo>
                  <a:pt x="112004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0" y="86505"/>
                </a:lnTo>
                <a:lnTo>
                  <a:pt x="180889" y="72364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1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9" y="182600"/>
                </a:lnTo>
                <a:lnTo>
                  <a:pt x="112006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90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152763" y="3414121"/>
            <a:ext cx="930340" cy="819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165743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165743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162288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162288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162288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162288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162288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62288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304470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304470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058234" y="40410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058234" y="40410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38153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38153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39872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39872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81948" y="4176677"/>
            <a:ext cx="1846665" cy="1523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916939" y="438889"/>
            <a:ext cx="3477895" cy="1911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75" dirty="0">
                <a:latin typeface="Calibri Light"/>
                <a:cs typeface="Calibri Light"/>
              </a:rPr>
              <a:t>W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rp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endParaRPr sz="4000">
              <a:latin typeface="Calibri Light"/>
              <a:cs typeface="Calibri Light"/>
            </a:endParaRPr>
          </a:p>
          <a:p>
            <a:pPr marL="191770" marR="5080">
              <a:lnSpc>
                <a:spcPct val="100699"/>
              </a:lnSpc>
              <a:spcBef>
                <a:spcPts val="2155"/>
              </a:spcBef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R="808355" algn="ctr">
              <a:lnSpc>
                <a:spcPct val="100000"/>
              </a:lnSpc>
              <a:spcBef>
                <a:spcPts val="40"/>
              </a:spcBef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08" name="object 108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109" name="object 109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06" name="object 106"/>
          <p:cNvSpPr txBox="1"/>
          <p:nvPr/>
        </p:nvSpPr>
        <p:spPr>
          <a:xfrm>
            <a:off x="6375034" y="416732"/>
            <a:ext cx="5076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  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FAD47FB2-4133-4681-A78C-39962BA674B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2AC7BFC0-88C4-4E88-A322-EDFEEF59FBB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BFA653EC-0931-4B05-8AAB-6BFFD2F44D0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B46CF7DB-0FE3-4BAF-82C5-9B84F7E389B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2" name="投影片編號版面配置區 1">
              <a:extLst>
                <a:ext uri="{FF2B5EF4-FFF2-40B4-BE49-F238E27FC236}">
                  <a16:creationId xmlns:a16="http://schemas.microsoft.com/office/drawing/2014/main" id="{E0C65F09-63F5-41D1-BD37-18BEB8EEF54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98928" y="2228827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13691" y="3344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7489" y="298060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0845" y="27131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97204" y="267200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4361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8865" y="287080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28711" y="31726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17899" y="2853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15969" y="26921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04203" y="336628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70036" y="37693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12043" y="352449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72501" y="31894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7" y="182600"/>
                </a:lnTo>
                <a:lnTo>
                  <a:pt x="112004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0" y="86505"/>
                </a:lnTo>
                <a:lnTo>
                  <a:pt x="180889" y="72364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64622" y="301215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62658" y="3978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60234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1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9" y="182600"/>
                </a:lnTo>
                <a:lnTo>
                  <a:pt x="112006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90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60786" y="34673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75468" y="30556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39224" y="35009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52763" y="3414121"/>
            <a:ext cx="930340" cy="819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65743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65743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162288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162288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162288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162288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162288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162288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304470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304470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058234" y="40410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1058234" y="40410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38153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916939" y="438889"/>
            <a:ext cx="3477895" cy="1911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75" dirty="0">
                <a:latin typeface="Calibri Light"/>
                <a:cs typeface="Calibri Light"/>
              </a:rPr>
              <a:t>W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rp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endParaRPr sz="4000">
              <a:latin typeface="Calibri Light"/>
              <a:cs typeface="Calibri Light"/>
            </a:endParaRPr>
          </a:p>
          <a:p>
            <a:pPr marL="191770" marR="5080">
              <a:lnSpc>
                <a:spcPct val="100699"/>
              </a:lnSpc>
              <a:spcBef>
                <a:spcPts val="2155"/>
              </a:spcBef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R="808355" algn="ctr">
              <a:lnSpc>
                <a:spcPct val="100000"/>
              </a:lnSpc>
              <a:spcBef>
                <a:spcPts val="40"/>
              </a:spcBef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375034" y="416732"/>
            <a:ext cx="5076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  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526808" y="2122366"/>
            <a:ext cx="4459605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391160" marR="1733550" indent="-379095">
              <a:lnSpc>
                <a:spcPts val="3329"/>
              </a:lnSpc>
              <a:spcBef>
                <a:spcPts val="1700"/>
              </a:spcBef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038153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916631" y="32385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39872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39872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482075" y="2564389"/>
            <a:ext cx="2291080" cy="2103120"/>
          </a:xfrm>
          <a:custGeom>
            <a:avLst/>
            <a:gdLst/>
            <a:ahLst/>
            <a:cxnLst/>
            <a:rect l="l" t="t" r="r" b="b"/>
            <a:pathLst>
              <a:path w="2291079" h="2103120">
                <a:moveTo>
                  <a:pt x="2290716" y="210301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81948" y="4176677"/>
            <a:ext cx="1846665" cy="1523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9394376" y="4866295"/>
            <a:ext cx="262763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5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nt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  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10" name="object 110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111" name="object 111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608A45B2-F53F-4A27-A762-AA895F0BFC3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A7447F5F-C17A-4836-B3E5-5738029795A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47AA17F1-7961-4B2D-89A6-F32FF0518CF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7C19C7C4-61A6-41F2-ABBB-735485C04D4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4" name="投影片編號版面配置區 1">
              <a:extLst>
                <a:ext uri="{FF2B5EF4-FFF2-40B4-BE49-F238E27FC236}">
                  <a16:creationId xmlns:a16="http://schemas.microsoft.com/office/drawing/2014/main" id="{69B962A6-DDC8-4415-9038-A73AC060CF2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859" y="4132020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6755" y="2395958"/>
            <a:ext cx="2407920" cy="2754630"/>
          </a:xfrm>
          <a:custGeom>
            <a:avLst/>
            <a:gdLst/>
            <a:ahLst/>
            <a:cxnLst/>
            <a:rect l="l" t="t" r="r" b="b"/>
            <a:pathLst>
              <a:path w="2407920" h="2754629">
                <a:moveTo>
                  <a:pt x="2407364" y="2754403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5611" y="3573735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70">
                <a:moveTo>
                  <a:pt x="251153" y="0"/>
                </a:moveTo>
                <a:lnTo>
                  <a:pt x="47665" y="62892"/>
                </a:lnTo>
                <a:lnTo>
                  <a:pt x="91568" y="108771"/>
                </a:lnTo>
                <a:lnTo>
                  <a:pt x="0" y="196399"/>
                </a:lnTo>
                <a:lnTo>
                  <a:pt x="43902" y="242276"/>
                </a:lnTo>
                <a:lnTo>
                  <a:pt x="135472" y="154649"/>
                </a:lnTo>
                <a:lnTo>
                  <a:pt x="195796" y="154649"/>
                </a:lnTo>
                <a:lnTo>
                  <a:pt x="251153" y="0"/>
                </a:lnTo>
                <a:close/>
              </a:path>
              <a:path w="251460" h="242570">
                <a:moveTo>
                  <a:pt x="195796" y="154649"/>
                </a:moveTo>
                <a:lnTo>
                  <a:pt x="135472" y="154649"/>
                </a:lnTo>
                <a:lnTo>
                  <a:pt x="179374" y="200526"/>
                </a:lnTo>
                <a:lnTo>
                  <a:pt x="195796" y="1546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8591" y="2484783"/>
            <a:ext cx="1350010" cy="2614295"/>
          </a:xfrm>
          <a:custGeom>
            <a:avLst/>
            <a:gdLst/>
            <a:ahLst/>
            <a:cxnLst/>
            <a:rect l="l" t="t" r="r" b="b"/>
            <a:pathLst>
              <a:path w="1350010" h="2614295">
                <a:moveTo>
                  <a:pt x="1349928" y="0"/>
                </a:moveTo>
                <a:lnTo>
                  <a:pt x="0" y="2613707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5361" y="3763906"/>
            <a:ext cx="267970" cy="227329"/>
          </a:xfrm>
          <a:custGeom>
            <a:avLst/>
            <a:gdLst/>
            <a:ahLst/>
            <a:cxnLst/>
            <a:rect l="l" t="t" r="r" b="b"/>
            <a:pathLst>
              <a:path w="267969" h="227329">
                <a:moveTo>
                  <a:pt x="227687" y="145169"/>
                </a:moveTo>
                <a:lnTo>
                  <a:pt x="127374" y="145169"/>
                </a:lnTo>
                <a:lnTo>
                  <a:pt x="227396" y="226957"/>
                </a:lnTo>
                <a:lnTo>
                  <a:pt x="267592" y="177801"/>
                </a:lnTo>
                <a:lnTo>
                  <a:pt x="227687" y="145169"/>
                </a:lnTo>
                <a:close/>
              </a:path>
              <a:path w="267969" h="227329">
                <a:moveTo>
                  <a:pt x="0" y="0"/>
                </a:moveTo>
                <a:lnTo>
                  <a:pt x="87177" y="194327"/>
                </a:lnTo>
                <a:lnTo>
                  <a:pt x="127374" y="145169"/>
                </a:lnTo>
                <a:lnTo>
                  <a:pt x="227687" y="145169"/>
                </a:lnTo>
                <a:lnTo>
                  <a:pt x="167571" y="96012"/>
                </a:lnTo>
                <a:lnTo>
                  <a:pt x="207768" y="4685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49520" y="2226279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09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61452" y="4129474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8827" y="353878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0" y="88898"/>
                </a:moveTo>
                <a:lnTo>
                  <a:pt x="0" y="177798"/>
                </a:lnTo>
                <a:lnTo>
                  <a:pt x="1587177" y="177800"/>
                </a:lnTo>
                <a:lnTo>
                  <a:pt x="1587177" y="266700"/>
                </a:lnTo>
                <a:lnTo>
                  <a:pt x="1853877" y="133350"/>
                </a:lnTo>
                <a:lnTo>
                  <a:pt x="1764977" y="88900"/>
                </a:lnTo>
                <a:lnTo>
                  <a:pt x="0" y="88898"/>
                </a:lnTo>
                <a:close/>
              </a:path>
              <a:path w="1854200" h="266700">
                <a:moveTo>
                  <a:pt x="1587177" y="0"/>
                </a:moveTo>
                <a:lnTo>
                  <a:pt x="1587177" y="88900"/>
                </a:lnTo>
                <a:lnTo>
                  <a:pt x="1764977" y="88900"/>
                </a:lnTo>
                <a:lnTo>
                  <a:pt x="1587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02194" y="2228827"/>
            <a:ext cx="635" cy="3030855"/>
          </a:xfrm>
          <a:custGeom>
            <a:avLst/>
            <a:gdLst/>
            <a:ahLst/>
            <a:cxnLst/>
            <a:rect l="l" t="t" r="r" b="b"/>
            <a:pathLst>
              <a:path w="635" h="3030854">
                <a:moveTo>
                  <a:pt x="258" y="0"/>
                </a:moveTo>
                <a:lnTo>
                  <a:pt x="0" y="303074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2548" y="2662482"/>
            <a:ext cx="3261048" cy="1507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0275" y="2393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6203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04347" y="372435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32336" y="4167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72116" y="406519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7270" y="447014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13823" y="413536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21560" y="45615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47079" y="44983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24782" y="382216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18057" y="370023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24084" y="3147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31013" y="371949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35500" y="295271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26050" y="23751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14693" y="375451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52763" y="3414121"/>
            <a:ext cx="930340" cy="819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65743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65743" y="30158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62288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62288" y="290407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62288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162288" y="24597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162288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62288" y="29527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04470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304470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58234" y="40410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058234" y="40410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38153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8153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39872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98721" y="404168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82075" y="2564389"/>
            <a:ext cx="2291080" cy="2103120"/>
          </a:xfrm>
          <a:custGeom>
            <a:avLst/>
            <a:gdLst/>
            <a:ahLst/>
            <a:cxnLst/>
            <a:rect l="l" t="t" r="r" b="b"/>
            <a:pathLst>
              <a:path w="2291079" h="2103120">
                <a:moveTo>
                  <a:pt x="2290716" y="210301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81948" y="4176677"/>
            <a:ext cx="1846665" cy="1523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16939" y="438889"/>
            <a:ext cx="3477895" cy="1911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75" dirty="0">
                <a:latin typeface="Calibri Light"/>
                <a:cs typeface="Calibri Light"/>
              </a:rPr>
              <a:t>W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rp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endParaRPr sz="4000">
              <a:latin typeface="Calibri Light"/>
              <a:cs typeface="Calibri Light"/>
            </a:endParaRPr>
          </a:p>
          <a:p>
            <a:pPr marL="191770" marR="5080">
              <a:lnSpc>
                <a:spcPct val="100699"/>
              </a:lnSpc>
              <a:spcBef>
                <a:spcPts val="2155"/>
              </a:spcBef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R="808355" algn="ctr">
              <a:lnSpc>
                <a:spcPct val="100000"/>
              </a:lnSpc>
              <a:spcBef>
                <a:spcPts val="40"/>
              </a:spcBef>
            </a:pPr>
            <a:r>
              <a:rPr sz="2400" spc="-20" dirty="0">
                <a:latin typeface="Calibri"/>
                <a:cs typeface="Calibri"/>
              </a:rPr>
              <a:t>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20854" y="4258155"/>
            <a:ext cx="311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x1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375034" y="416732"/>
            <a:ext cx="507619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dd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0,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  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971446" y="4255607"/>
            <a:ext cx="3409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26808" y="2122366"/>
            <a:ext cx="4459605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391160" marR="1733550" indent="-379095">
              <a:lnSpc>
                <a:spcPts val="3329"/>
              </a:lnSpc>
              <a:spcBef>
                <a:spcPts val="1700"/>
              </a:spcBef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5" dirty="0">
                <a:latin typeface="Calibri"/>
                <a:cs typeface="Calibri"/>
              </a:rPr>
              <a:t>L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25" dirty="0">
                <a:latin typeface="Calibri"/>
                <a:cs typeface="Calibri"/>
              </a:rPr>
              <a:t>Wx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394376" y="4866295"/>
            <a:ext cx="262763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5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nt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  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44729" y="5147682"/>
            <a:ext cx="3705225" cy="1200785"/>
          </a:xfrm>
          <a:custGeom>
            <a:avLst/>
            <a:gdLst/>
            <a:ahLst/>
            <a:cxnLst/>
            <a:rect l="l" t="t" r="r" b="b"/>
            <a:pathLst>
              <a:path w="3705225" h="1200785">
                <a:moveTo>
                  <a:pt x="0" y="0"/>
                </a:moveTo>
                <a:lnTo>
                  <a:pt x="3704949" y="0"/>
                </a:lnTo>
                <a:lnTo>
                  <a:pt x="3704949" y="1200329"/>
                </a:lnTo>
                <a:lnTo>
                  <a:pt x="0" y="12003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23469" y="5226612"/>
            <a:ext cx="319722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73" name="object 73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5F72CCDE-68BB-4ABE-94D3-4F6356D0A13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613B0D3F-9D80-47BB-B782-77DF9E8651A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0F1F849-4234-4C11-84B1-3AC7D2AEABD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A0B43F2-B25B-4B52-91B0-5F85475AE6A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6" name="投影片編號版面配置區 1">
              <a:extLst>
                <a:ext uri="{FF2B5EF4-FFF2-40B4-BE49-F238E27FC236}">
                  <a16:creationId xmlns:a16="http://schemas.microsoft.com/office/drawing/2014/main" id="{475989F5-F4EF-4D2E-B69C-FD9783F3C7D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20" dirty="0"/>
              <a:t>S</a:t>
            </a:r>
            <a:r>
              <a:rPr spc="-40" dirty="0"/>
              <a:t>e</a:t>
            </a:r>
            <a:r>
              <a:rPr spc="-75" dirty="0"/>
              <a:t>t</a:t>
            </a:r>
            <a:r>
              <a:rPr spc="-20" dirty="0"/>
              <a:t>t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25" dirty="0"/>
              <a:t>th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nu</a:t>
            </a:r>
            <a:r>
              <a:rPr spc="-5" dirty="0"/>
              <a:t>m</a:t>
            </a:r>
            <a:r>
              <a:rPr spc="-30" dirty="0"/>
              <a:t>be</a:t>
            </a:r>
            <a:r>
              <a:rPr spc="-15" dirty="0"/>
              <a:t>r</a:t>
            </a:r>
            <a:r>
              <a:rPr spc="-10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5" dirty="0"/>
              <a:t>l</a:t>
            </a:r>
            <a:r>
              <a:rPr spc="-95" dirty="0"/>
              <a:t>a</a:t>
            </a:r>
            <a:r>
              <a:rPr spc="-75" dirty="0"/>
              <a:t>y</a:t>
            </a:r>
            <a:r>
              <a:rPr spc="-25" dirty="0"/>
              <a:t>e</a:t>
            </a:r>
            <a:r>
              <a:rPr spc="-95" dirty="0"/>
              <a:t>r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25" dirty="0"/>
              <a:t>d</a:t>
            </a:r>
            <a:r>
              <a:rPr spc="-10" dirty="0"/>
              <a:t> </a:t>
            </a:r>
            <a:r>
              <a:rPr spc="-25" dirty="0"/>
              <a:t>the</a:t>
            </a:r>
            <a:r>
              <a:rPr spc="-5" dirty="0"/>
              <a:t>i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114" dirty="0"/>
              <a:t>z</a:t>
            </a:r>
            <a:r>
              <a:rPr spc="-25" dirty="0"/>
              <a:t>es</a:t>
            </a:r>
          </a:p>
        </p:txBody>
      </p:sp>
      <p:sp>
        <p:nvSpPr>
          <p:cNvPr id="3" name="object 3"/>
          <p:cNvSpPr/>
          <p:nvPr/>
        </p:nvSpPr>
        <p:spPr>
          <a:xfrm>
            <a:off x="784455" y="1722474"/>
            <a:ext cx="10059018" cy="3274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9223" y="5129824"/>
            <a:ext cx="76200" cy="471170"/>
          </a:xfrm>
          <a:custGeom>
            <a:avLst/>
            <a:gdLst/>
            <a:ahLst/>
            <a:cxnLst/>
            <a:rect l="l" t="t" r="r" b="b"/>
            <a:pathLst>
              <a:path w="76200" h="471170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6" y="470676"/>
                </a:lnTo>
                <a:lnTo>
                  <a:pt x="47626" y="470676"/>
                </a:lnTo>
                <a:lnTo>
                  <a:pt x="47625" y="76200"/>
                </a:lnTo>
                <a:lnTo>
                  <a:pt x="76200" y="76198"/>
                </a:lnTo>
                <a:lnTo>
                  <a:pt x="381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4766" y="5662573"/>
            <a:ext cx="57810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Mo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dd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dirty="0">
                <a:latin typeface="Calibri"/>
                <a:cs typeface="Calibri"/>
              </a:rPr>
              <a:t>its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20" dirty="0">
                <a:latin typeface="Calibri"/>
                <a:cs typeface="Calibri"/>
              </a:rPr>
              <a:t>o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6" name="object 6"/>
          <p:cNvSpPr txBox="1"/>
          <p:nvPr/>
        </p:nvSpPr>
        <p:spPr>
          <a:xfrm>
            <a:off x="1674660" y="1407010"/>
            <a:ext cx="83908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94075" algn="l"/>
                <a:tab pos="6776084" algn="l"/>
              </a:tabLst>
            </a:pP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dd</a:t>
            </a:r>
            <a:r>
              <a:rPr sz="2000" dirty="0">
                <a:latin typeface="Calibri"/>
                <a:cs typeface="Calibri"/>
              </a:rPr>
              <a:t>en</a:t>
            </a:r>
            <a:r>
              <a:rPr sz="2000" spc="-5" dirty="0">
                <a:latin typeface="Calibri"/>
                <a:cs typeface="Calibri"/>
              </a:rPr>
              <a:t> un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	</a:t>
            </a:r>
            <a:r>
              <a:rPr sz="2000" spc="-15" dirty="0">
                <a:latin typeface="Calibri"/>
                <a:cs typeface="Calibri"/>
              </a:rPr>
              <a:t>6</a:t>
            </a:r>
            <a:r>
              <a:rPr sz="2000" spc="-5" dirty="0">
                <a:latin typeface="Calibri"/>
                <a:cs typeface="Calibri"/>
              </a:rPr>
              <a:t> 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dd</a:t>
            </a:r>
            <a:r>
              <a:rPr sz="2000" dirty="0">
                <a:latin typeface="Calibri"/>
                <a:cs typeface="Calibri"/>
              </a:rPr>
              <a:t>en</a:t>
            </a:r>
            <a:r>
              <a:rPr sz="2000" spc="-5" dirty="0">
                <a:latin typeface="Calibri"/>
                <a:cs typeface="Calibri"/>
              </a:rPr>
              <a:t> un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	</a:t>
            </a:r>
            <a:r>
              <a:rPr sz="2000" spc="-20" dirty="0">
                <a:latin typeface="Calibri"/>
                <a:cs typeface="Calibri"/>
              </a:rPr>
              <a:t>2</a:t>
            </a:r>
            <a:r>
              <a:rPr sz="2000" spc="-15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dd</a:t>
            </a:r>
            <a:r>
              <a:rPr sz="2000" dirty="0">
                <a:latin typeface="Calibri"/>
                <a:cs typeface="Calibri"/>
              </a:rPr>
              <a:t>en</a:t>
            </a:r>
            <a:r>
              <a:rPr sz="2000" spc="-5" dirty="0">
                <a:latin typeface="Calibri"/>
                <a:cs typeface="Calibri"/>
              </a:rPr>
              <a:t> un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3C8AD34-5327-4F00-AC84-D83BC3EB525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9FBB232E-0A46-4E74-B776-9C8D10B3E98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04576CB-5D7F-4956-A970-7A37631DA98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4BB45F6-8481-4C1A-ACEE-0FC5DF0D09D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" name="投影片編號版面配置區 1">
              <a:extLst>
                <a:ext uri="{FF2B5EF4-FFF2-40B4-BE49-F238E27FC236}">
                  <a16:creationId xmlns:a16="http://schemas.microsoft.com/office/drawing/2014/main" id="{6C790895-27FF-4469-B85F-C23160A723A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" dirty="0"/>
              <a:t>D</a:t>
            </a:r>
            <a:r>
              <a:rPr dirty="0"/>
              <a:t>o</a:t>
            </a:r>
            <a:r>
              <a:rPr spc="-30" dirty="0"/>
              <a:t>n’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80" dirty="0"/>
              <a:t>r</a:t>
            </a:r>
            <a:r>
              <a:rPr dirty="0"/>
              <a:t>e</a:t>
            </a:r>
            <a:r>
              <a:rPr spc="-20" dirty="0"/>
              <a:t>g</a:t>
            </a:r>
            <a:r>
              <a:rPr spc="-35" dirty="0"/>
              <a:t>u</a:t>
            </a:r>
            <a:r>
              <a:rPr spc="-10" dirty="0"/>
              <a:t>la</a:t>
            </a:r>
            <a:r>
              <a:rPr spc="-25" dirty="0"/>
              <a:t>r</a:t>
            </a:r>
            <a:r>
              <a:rPr spc="-5" dirty="0"/>
              <a:t>i</a:t>
            </a:r>
            <a:r>
              <a:rPr spc="-120" dirty="0"/>
              <a:t>z</a:t>
            </a:r>
            <a:r>
              <a:rPr dirty="0"/>
              <a:t>e</a:t>
            </a:r>
            <a:r>
              <a:rPr spc="-5" dirty="0"/>
              <a:t> </a:t>
            </a:r>
            <a:r>
              <a:rPr spc="-15" dirty="0"/>
              <a:t>wi</a:t>
            </a:r>
            <a:r>
              <a:rPr spc="-20" dirty="0"/>
              <a:t>t</a:t>
            </a:r>
            <a:r>
              <a:rPr spc="-25" dirty="0"/>
              <a:t>h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120" dirty="0"/>
              <a:t>z</a:t>
            </a:r>
            <a:r>
              <a:rPr dirty="0"/>
              <a:t>e</a:t>
            </a:r>
            <a:r>
              <a:rPr spc="-15" dirty="0"/>
              <a:t>;</a:t>
            </a:r>
            <a:r>
              <a:rPr spc="-10" dirty="0"/>
              <a:t> </a:t>
            </a:r>
            <a:r>
              <a:rPr spc="-5" dirty="0"/>
              <a:t>i</a:t>
            </a:r>
            <a:r>
              <a:rPr spc="-35" dirty="0"/>
              <a:t>n</a:t>
            </a:r>
            <a:r>
              <a:rPr spc="-70" dirty="0"/>
              <a:t>s</a:t>
            </a:r>
            <a:r>
              <a:rPr spc="-55" dirty="0"/>
              <a:t>t</a:t>
            </a:r>
            <a:r>
              <a:rPr dirty="0"/>
              <a:t>e</a:t>
            </a:r>
            <a:r>
              <a:rPr spc="-15" dirty="0"/>
              <a:t>a</a:t>
            </a:r>
            <a:r>
              <a:rPr spc="-25" dirty="0"/>
              <a:t>d</a:t>
            </a:r>
            <a:r>
              <a:rPr spc="-10" dirty="0"/>
              <a:t> </a:t>
            </a:r>
            <a:r>
              <a:rPr spc="-35" dirty="0"/>
              <a:t>u</a:t>
            </a:r>
            <a:r>
              <a:rPr spc="-20" dirty="0"/>
              <a:t>s</a:t>
            </a:r>
            <a:r>
              <a:rPr dirty="0"/>
              <a:t>e</a:t>
            </a:r>
            <a:r>
              <a:rPr spc="-5" dirty="0"/>
              <a:t> </a:t>
            </a:r>
            <a:r>
              <a:rPr spc="-70" dirty="0"/>
              <a:t>s</a:t>
            </a:r>
            <a:r>
              <a:rPr spc="-20" dirty="0"/>
              <a:t>t</a:t>
            </a:r>
            <a:r>
              <a:rPr spc="-100" dirty="0"/>
              <a:t>r</a:t>
            </a:r>
            <a:r>
              <a:rPr dirty="0"/>
              <a:t>o</a:t>
            </a:r>
            <a:r>
              <a:rPr spc="-35" dirty="0"/>
              <a:t>n</a:t>
            </a:r>
            <a:r>
              <a:rPr spc="-55" dirty="0"/>
              <a:t>g</a:t>
            </a:r>
            <a:r>
              <a:rPr dirty="0"/>
              <a:t>e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20" dirty="0"/>
              <a:t>L2</a:t>
            </a:r>
          </a:p>
        </p:txBody>
      </p:sp>
      <p:sp>
        <p:nvSpPr>
          <p:cNvPr id="3" name="object 3"/>
          <p:cNvSpPr/>
          <p:nvPr/>
        </p:nvSpPr>
        <p:spPr>
          <a:xfrm>
            <a:off x="500869" y="1034425"/>
            <a:ext cx="11187087" cy="4092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78574" y="5335189"/>
            <a:ext cx="946277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130" dirty="0">
                <a:latin typeface="Calibri"/>
                <a:cs typeface="Calibri"/>
              </a:rPr>
              <a:t>W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30" dirty="0">
                <a:latin typeface="Calibri"/>
                <a:cs typeface="Calibri"/>
              </a:rPr>
              <a:t>em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J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u="heavy" spc="-2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2500" u="heavy" spc="-4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2500" u="heavy" spc="-1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tp</a:t>
            </a:r>
            <a:r>
              <a:rPr sz="2500" u="heavy" spc="-2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: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2500" u="heavy" spc="-5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2500" u="heavy" spc="-2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2500" u="heavy" spc="-3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2500" u="heavy" spc="-4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2500" u="heavy" spc="-1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2500" u="heavy" spc="-5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f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2500" u="heavy" spc="-5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2500" u="heavy" spc="-2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du/</a:t>
            </a:r>
            <a:r>
              <a:rPr sz="2500" u="heavy" spc="-2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2500" u="heavy" spc="-2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2500" u="heavy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2500" u="heavy" spc="-2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2500" u="heavy" spc="-7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k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2500" u="heavy" spc="-2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2500" u="heavy" spc="-3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2500" u="heavy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2500" u="heavy" spc="-5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2500" u="heavy" spc="-2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y</a:t>
            </a:r>
            <a:r>
              <a:rPr sz="2500" u="heavy" spc="-5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2500" u="heavy" spc="-4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2500" u="heavy" spc="-4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2500" u="heavy" spc="-2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vn</a:t>
            </a:r>
            <a:r>
              <a:rPr sz="2500" u="heavy" spc="-3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2500" u="heavy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tj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s/</a:t>
            </a:r>
            <a:r>
              <a:rPr sz="2500" u="heavy" spc="-2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2500" u="heavy" spc="-3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em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2500" u="heavy" spc="-5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2500" u="heavy" spc="-2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2500" u="heavy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ss</a:t>
            </a:r>
            <a:r>
              <a:rPr sz="2500" u="heavy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2500" u="heavy" spc="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f</a:t>
            </a:r>
            <a:r>
              <a:rPr sz="2500" u="heavy" spc="-2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y</a:t>
            </a:r>
            <a:r>
              <a:rPr sz="2500" u="heavy" spc="-2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2</a:t>
            </a:r>
            <a:r>
              <a:rPr sz="2500" u="heavy" spc="-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2500" u="heavy" spc="-25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2500" u="heavy" spc="-1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2500" u="heavy" spc="-30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2500" u="heavy" dirty="0">
                <a:solidFill>
                  <a:srgbClr val="954F72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2500" dirty="0">
                <a:latin typeface="Calibri"/>
                <a:cs typeface="Calibri"/>
                <a:hlinkClick r:id="rId4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5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BC25EC0-8D66-409D-9499-C04267B7C1B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2EAB84E6-D3D8-4BBD-B75A-EDEEFC5D6E0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E136836-03B7-4544-871C-AA96453BAB9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0D577F3-EFB3-4F59-A170-DA41C6D8BC4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投影片編號版面配置區 1">
              <a:extLst>
                <a:ext uri="{FF2B5EF4-FFF2-40B4-BE49-F238E27FC236}">
                  <a16:creationId xmlns:a16="http://schemas.microsoft.com/office/drawing/2014/main" id="{DEA07559-1C46-4078-A7FE-898FECE433E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3169271" y="1288689"/>
            <a:ext cx="7052309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-22" baseline="26041" dirty="0">
                <a:latin typeface="Calibri"/>
                <a:cs typeface="Calibri"/>
              </a:rPr>
              <a:t>N</a:t>
            </a:r>
            <a:r>
              <a:rPr sz="2400" spc="270" baseline="2604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22" baseline="26041" dirty="0">
                <a:latin typeface="Calibri"/>
                <a:cs typeface="Calibri"/>
              </a:rPr>
              <a:t>M</a:t>
            </a:r>
            <a:r>
              <a:rPr sz="2400" spc="254" baseline="26041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isio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baseline="26041" dirty="0">
                <a:latin typeface="Calibri"/>
                <a:cs typeface="Calibri"/>
              </a:rPr>
              <a:t>*</a:t>
            </a:r>
            <a:endParaRPr sz="2400" baseline="2604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193053"/>
            <a:ext cx="7021830" cy="157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75" spc="15" baseline="25641" dirty="0">
                <a:latin typeface="Calibri"/>
                <a:cs typeface="Calibri"/>
              </a:rPr>
              <a:t>*</a:t>
            </a:r>
            <a:r>
              <a:rPr sz="1000" spc="-15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 technica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conditions: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</a:t>
            </a:r>
            <a:r>
              <a:rPr sz="1000" spc="-5" dirty="0">
                <a:latin typeface="Calibri"/>
                <a:cs typeface="Calibri"/>
              </a:rPr>
              <a:t>nly hold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co</a:t>
            </a:r>
            <a:r>
              <a:rPr sz="1000" spc="-10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pact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subset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o</a:t>
            </a:r>
            <a:r>
              <a:rPr sz="1000" dirty="0">
                <a:latin typeface="Calibri"/>
                <a:cs typeface="Calibri"/>
              </a:rPr>
              <a:t>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975" spc="-7" baseline="25641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;</a:t>
            </a:r>
            <a:r>
              <a:rPr sz="1000" spc="-10" dirty="0">
                <a:latin typeface="Calibri"/>
                <a:cs typeface="Calibri"/>
              </a:rPr>
              <a:t> f</a:t>
            </a:r>
            <a:r>
              <a:rPr sz="1000" spc="-5" dirty="0">
                <a:latin typeface="Calibri"/>
                <a:cs typeface="Calibri"/>
              </a:rPr>
              <a:t>un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tio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ust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b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inuous;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t</a:t>
            </a:r>
            <a:r>
              <a:rPr sz="1000" dirty="0">
                <a:latin typeface="Calibri"/>
                <a:cs typeface="Calibri"/>
              </a:rPr>
              <a:t>o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5" dirty="0">
                <a:latin typeface="Calibri"/>
                <a:cs typeface="Calibri"/>
              </a:rPr>
              <a:t>arbitrary p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ecision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;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etc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52A0E23-0587-4C79-AEFC-70295F2B454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B48B455-5576-4031-A6A2-3192A8FF037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F7EFEAC-AFBD-4764-9AB4-ECCAF83E6C8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E947D15-AEC2-44AC-B588-FE8A4B42DA8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投影片編號版面配置區 1">
              <a:extLst>
                <a:ext uri="{FF2B5EF4-FFF2-40B4-BE49-F238E27FC236}">
                  <a16:creationId xmlns:a16="http://schemas.microsoft.com/office/drawing/2014/main" id="{97D73E54-EF1C-40B4-A592-486F64D8135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11" name="object 11"/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0" name="object 20"/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7497879-4A2C-4FDF-9B9A-D245B19DCEF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4427CD2-34D1-4CAA-9A57-70ED967304D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5C4E241-A1E0-42E2-B119-0FAE2F35AFF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37CA50A-C59D-4526-A6A4-87601E64A11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2" name="投影片編號版面配置區 1">
              <a:extLst>
                <a:ext uri="{FF2B5EF4-FFF2-40B4-BE49-F238E27FC236}">
                  <a16:creationId xmlns:a16="http://schemas.microsoft.com/office/drawing/2014/main" id="{115E0403-CD79-4801-9269-80D8CC1FCDF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2280FE-56C6-459A-B383-F72D81F3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BDD00FC-2C38-4CA3-A57F-3FBAE4154123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Im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ge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80" dirty="0">
                <a:solidFill>
                  <a:schemeClr val="tx1"/>
                </a:solidFill>
              </a:rPr>
              <a:t>F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a</a:t>
            </a:r>
            <a:r>
              <a:rPr lang="en-US" spc="-25" dirty="0">
                <a:solidFill>
                  <a:schemeClr val="tx1"/>
                </a:solidFill>
              </a:rPr>
              <a:t>tu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8193BA-3D8B-4040-AF86-A0DFD475807D}"/>
              </a:ext>
            </a:extLst>
          </p:cNvPr>
          <p:cNvSpPr/>
          <p:nvPr/>
        </p:nvSpPr>
        <p:spPr>
          <a:xfrm>
            <a:off x="4369631" y="2383239"/>
            <a:ext cx="2353310" cy="0"/>
          </a:xfrm>
          <a:custGeom>
            <a:avLst/>
            <a:gdLst/>
            <a:ahLst/>
            <a:cxnLst/>
            <a:rect l="l" t="t" r="r" b="b"/>
            <a:pathLst>
              <a:path w="2353309">
                <a:moveTo>
                  <a:pt x="0" y="0"/>
                </a:moveTo>
                <a:lnTo>
                  <a:pt x="2353235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2E0BEE5-3E24-4857-A0C0-43B6D68F3525}"/>
              </a:ext>
            </a:extLst>
          </p:cNvPr>
          <p:cNvSpPr/>
          <p:nvPr/>
        </p:nvSpPr>
        <p:spPr>
          <a:xfrm>
            <a:off x="4446588" y="1403894"/>
            <a:ext cx="176530" cy="979805"/>
          </a:xfrm>
          <a:custGeom>
            <a:avLst/>
            <a:gdLst/>
            <a:ahLst/>
            <a:cxnLst/>
            <a:rect l="l" t="t" r="r" b="b"/>
            <a:pathLst>
              <a:path w="176529" h="979805">
                <a:moveTo>
                  <a:pt x="0" y="0"/>
                </a:moveTo>
                <a:lnTo>
                  <a:pt x="176095" y="0"/>
                </a:lnTo>
                <a:lnTo>
                  <a:pt x="176095" y="979345"/>
                </a:lnTo>
                <a:lnTo>
                  <a:pt x="0" y="97934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97DC9F2-0F49-4839-9CED-4E536166D345}"/>
              </a:ext>
            </a:extLst>
          </p:cNvPr>
          <p:cNvSpPr/>
          <p:nvPr/>
        </p:nvSpPr>
        <p:spPr>
          <a:xfrm>
            <a:off x="4446588" y="1403894"/>
            <a:ext cx="176530" cy="979805"/>
          </a:xfrm>
          <a:custGeom>
            <a:avLst/>
            <a:gdLst/>
            <a:ahLst/>
            <a:cxnLst/>
            <a:rect l="l" t="t" r="r" b="b"/>
            <a:pathLst>
              <a:path w="176529" h="979805">
                <a:moveTo>
                  <a:pt x="0" y="0"/>
                </a:moveTo>
                <a:lnTo>
                  <a:pt x="176096" y="0"/>
                </a:lnTo>
                <a:lnTo>
                  <a:pt x="176096" y="979344"/>
                </a:lnTo>
                <a:lnTo>
                  <a:pt x="0" y="97934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DB138CC-8DC2-46F5-994C-DCE2F5BC0118}"/>
              </a:ext>
            </a:extLst>
          </p:cNvPr>
          <p:cNvSpPr/>
          <p:nvPr/>
        </p:nvSpPr>
        <p:spPr>
          <a:xfrm>
            <a:off x="4728649" y="1739041"/>
            <a:ext cx="176530" cy="644525"/>
          </a:xfrm>
          <a:custGeom>
            <a:avLst/>
            <a:gdLst/>
            <a:ahLst/>
            <a:cxnLst/>
            <a:rect l="l" t="t" r="r" b="b"/>
            <a:pathLst>
              <a:path w="176529" h="644525">
                <a:moveTo>
                  <a:pt x="0" y="0"/>
                </a:moveTo>
                <a:lnTo>
                  <a:pt x="176095" y="0"/>
                </a:lnTo>
                <a:lnTo>
                  <a:pt x="176095" y="644231"/>
                </a:lnTo>
                <a:lnTo>
                  <a:pt x="0" y="644231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0E4687D-8493-4E07-B6E2-E0258DD66B92}"/>
              </a:ext>
            </a:extLst>
          </p:cNvPr>
          <p:cNvSpPr/>
          <p:nvPr/>
        </p:nvSpPr>
        <p:spPr>
          <a:xfrm>
            <a:off x="4728649" y="1739041"/>
            <a:ext cx="176530" cy="644525"/>
          </a:xfrm>
          <a:custGeom>
            <a:avLst/>
            <a:gdLst/>
            <a:ahLst/>
            <a:cxnLst/>
            <a:rect l="l" t="t" r="r" b="b"/>
            <a:pathLst>
              <a:path w="176529" h="644525">
                <a:moveTo>
                  <a:pt x="0" y="0"/>
                </a:moveTo>
                <a:lnTo>
                  <a:pt x="176096" y="0"/>
                </a:lnTo>
                <a:lnTo>
                  <a:pt x="176096" y="644232"/>
                </a:lnTo>
                <a:lnTo>
                  <a:pt x="0" y="6442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6CACE0E-CC90-4226-BA85-E3770E7357A0}"/>
              </a:ext>
            </a:extLst>
          </p:cNvPr>
          <p:cNvSpPr/>
          <p:nvPr/>
        </p:nvSpPr>
        <p:spPr>
          <a:xfrm>
            <a:off x="5010710" y="2022500"/>
            <a:ext cx="176530" cy="361315"/>
          </a:xfrm>
          <a:custGeom>
            <a:avLst/>
            <a:gdLst/>
            <a:ahLst/>
            <a:cxnLst/>
            <a:rect l="l" t="t" r="r" b="b"/>
            <a:pathLst>
              <a:path w="176529" h="361314">
                <a:moveTo>
                  <a:pt x="0" y="0"/>
                </a:moveTo>
                <a:lnTo>
                  <a:pt x="176095" y="0"/>
                </a:lnTo>
                <a:lnTo>
                  <a:pt x="176095" y="360705"/>
                </a:lnTo>
                <a:lnTo>
                  <a:pt x="0" y="36070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07095E6-6C86-49F6-A9BB-3044991D7158}"/>
              </a:ext>
            </a:extLst>
          </p:cNvPr>
          <p:cNvSpPr/>
          <p:nvPr/>
        </p:nvSpPr>
        <p:spPr>
          <a:xfrm>
            <a:off x="5010710" y="2022500"/>
            <a:ext cx="176530" cy="361315"/>
          </a:xfrm>
          <a:custGeom>
            <a:avLst/>
            <a:gdLst/>
            <a:ahLst/>
            <a:cxnLst/>
            <a:rect l="l" t="t" r="r" b="b"/>
            <a:pathLst>
              <a:path w="176529" h="361314">
                <a:moveTo>
                  <a:pt x="0" y="0"/>
                </a:moveTo>
                <a:lnTo>
                  <a:pt x="176096" y="0"/>
                </a:lnTo>
                <a:lnTo>
                  <a:pt x="176096" y="360706"/>
                </a:lnTo>
                <a:lnTo>
                  <a:pt x="0" y="36070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7A5AD12-61B5-46FD-89EC-2980C95FFC89}"/>
              </a:ext>
            </a:extLst>
          </p:cNvPr>
          <p:cNvSpPr/>
          <p:nvPr/>
        </p:nvSpPr>
        <p:spPr>
          <a:xfrm>
            <a:off x="5292769" y="1739008"/>
            <a:ext cx="176530" cy="644525"/>
          </a:xfrm>
          <a:custGeom>
            <a:avLst/>
            <a:gdLst/>
            <a:ahLst/>
            <a:cxnLst/>
            <a:rect l="l" t="t" r="r" b="b"/>
            <a:pathLst>
              <a:path w="176529" h="644525">
                <a:moveTo>
                  <a:pt x="0" y="0"/>
                </a:moveTo>
                <a:lnTo>
                  <a:pt x="176096" y="0"/>
                </a:lnTo>
                <a:lnTo>
                  <a:pt x="176096" y="644231"/>
                </a:lnTo>
                <a:lnTo>
                  <a:pt x="0" y="644231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5762B5B-F41F-4974-8EEE-54E91B932EB9}"/>
              </a:ext>
            </a:extLst>
          </p:cNvPr>
          <p:cNvSpPr/>
          <p:nvPr/>
        </p:nvSpPr>
        <p:spPr>
          <a:xfrm>
            <a:off x="5292769" y="1739008"/>
            <a:ext cx="176530" cy="644525"/>
          </a:xfrm>
          <a:custGeom>
            <a:avLst/>
            <a:gdLst/>
            <a:ahLst/>
            <a:cxnLst/>
            <a:rect l="l" t="t" r="r" b="b"/>
            <a:pathLst>
              <a:path w="176529" h="644525">
                <a:moveTo>
                  <a:pt x="0" y="0"/>
                </a:moveTo>
                <a:lnTo>
                  <a:pt x="176096" y="0"/>
                </a:lnTo>
                <a:lnTo>
                  <a:pt x="176096" y="644232"/>
                </a:lnTo>
                <a:lnTo>
                  <a:pt x="0" y="6442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27CFC87-E124-4C4C-B6E0-8308753C4530}"/>
              </a:ext>
            </a:extLst>
          </p:cNvPr>
          <p:cNvSpPr/>
          <p:nvPr/>
        </p:nvSpPr>
        <p:spPr>
          <a:xfrm>
            <a:off x="5574831" y="1619839"/>
            <a:ext cx="176530" cy="763905"/>
          </a:xfrm>
          <a:custGeom>
            <a:avLst/>
            <a:gdLst/>
            <a:ahLst/>
            <a:cxnLst/>
            <a:rect l="l" t="t" r="r" b="b"/>
            <a:pathLst>
              <a:path w="176529" h="763905">
                <a:moveTo>
                  <a:pt x="0" y="0"/>
                </a:moveTo>
                <a:lnTo>
                  <a:pt x="176095" y="0"/>
                </a:lnTo>
                <a:lnTo>
                  <a:pt x="176095" y="763400"/>
                </a:lnTo>
                <a:lnTo>
                  <a:pt x="0" y="763400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EA53244-CE6C-4990-ABF3-F906B6F0AC2A}"/>
              </a:ext>
            </a:extLst>
          </p:cNvPr>
          <p:cNvSpPr/>
          <p:nvPr/>
        </p:nvSpPr>
        <p:spPr>
          <a:xfrm>
            <a:off x="5574831" y="1619839"/>
            <a:ext cx="176530" cy="763905"/>
          </a:xfrm>
          <a:custGeom>
            <a:avLst/>
            <a:gdLst/>
            <a:ahLst/>
            <a:cxnLst/>
            <a:rect l="l" t="t" r="r" b="b"/>
            <a:pathLst>
              <a:path w="176529" h="763905">
                <a:moveTo>
                  <a:pt x="0" y="0"/>
                </a:moveTo>
                <a:lnTo>
                  <a:pt x="176096" y="0"/>
                </a:lnTo>
                <a:lnTo>
                  <a:pt x="176096" y="763401"/>
                </a:lnTo>
                <a:lnTo>
                  <a:pt x="0" y="76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892DB57-2125-46F9-9AB6-BA5EF4D622D9}"/>
              </a:ext>
            </a:extLst>
          </p:cNvPr>
          <p:cNvSpPr/>
          <p:nvPr/>
        </p:nvSpPr>
        <p:spPr>
          <a:xfrm>
            <a:off x="5856892" y="2202887"/>
            <a:ext cx="176530" cy="180975"/>
          </a:xfrm>
          <a:custGeom>
            <a:avLst/>
            <a:gdLst/>
            <a:ahLst/>
            <a:cxnLst/>
            <a:rect l="l" t="t" r="r" b="b"/>
            <a:pathLst>
              <a:path w="176529" h="180975">
                <a:moveTo>
                  <a:pt x="0" y="0"/>
                </a:moveTo>
                <a:lnTo>
                  <a:pt x="176095" y="0"/>
                </a:lnTo>
                <a:lnTo>
                  <a:pt x="176095" y="180352"/>
                </a:lnTo>
                <a:lnTo>
                  <a:pt x="0" y="180352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0E3578C-D8B0-4989-8929-851FEE20CA20}"/>
              </a:ext>
            </a:extLst>
          </p:cNvPr>
          <p:cNvSpPr/>
          <p:nvPr/>
        </p:nvSpPr>
        <p:spPr>
          <a:xfrm>
            <a:off x="5856892" y="2202887"/>
            <a:ext cx="176530" cy="180975"/>
          </a:xfrm>
          <a:custGeom>
            <a:avLst/>
            <a:gdLst/>
            <a:ahLst/>
            <a:cxnLst/>
            <a:rect l="l" t="t" r="r" b="b"/>
            <a:pathLst>
              <a:path w="176529" h="180975">
                <a:moveTo>
                  <a:pt x="0" y="0"/>
                </a:moveTo>
                <a:lnTo>
                  <a:pt x="176096" y="0"/>
                </a:lnTo>
                <a:lnTo>
                  <a:pt x="176096" y="180353"/>
                </a:lnTo>
                <a:lnTo>
                  <a:pt x="0" y="18035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F7490FA-8549-4ED4-86E9-865D19AB41C9}"/>
              </a:ext>
            </a:extLst>
          </p:cNvPr>
          <p:cNvSpPr/>
          <p:nvPr/>
        </p:nvSpPr>
        <p:spPr>
          <a:xfrm>
            <a:off x="6138951" y="1831682"/>
            <a:ext cx="176530" cy="551815"/>
          </a:xfrm>
          <a:custGeom>
            <a:avLst/>
            <a:gdLst/>
            <a:ahLst/>
            <a:cxnLst/>
            <a:rect l="l" t="t" r="r" b="b"/>
            <a:pathLst>
              <a:path w="176529" h="551814">
                <a:moveTo>
                  <a:pt x="0" y="0"/>
                </a:moveTo>
                <a:lnTo>
                  <a:pt x="176096" y="0"/>
                </a:lnTo>
                <a:lnTo>
                  <a:pt x="176096" y="551455"/>
                </a:lnTo>
                <a:lnTo>
                  <a:pt x="0" y="55145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F818EC7-E999-48CE-80F0-3999D665AE07}"/>
              </a:ext>
            </a:extLst>
          </p:cNvPr>
          <p:cNvSpPr/>
          <p:nvPr/>
        </p:nvSpPr>
        <p:spPr>
          <a:xfrm>
            <a:off x="6138951" y="1831682"/>
            <a:ext cx="176530" cy="551815"/>
          </a:xfrm>
          <a:custGeom>
            <a:avLst/>
            <a:gdLst/>
            <a:ahLst/>
            <a:cxnLst/>
            <a:rect l="l" t="t" r="r" b="b"/>
            <a:pathLst>
              <a:path w="176529" h="551814">
                <a:moveTo>
                  <a:pt x="0" y="0"/>
                </a:moveTo>
                <a:lnTo>
                  <a:pt x="176096" y="0"/>
                </a:lnTo>
                <a:lnTo>
                  <a:pt x="176096" y="551456"/>
                </a:lnTo>
                <a:lnTo>
                  <a:pt x="0" y="55145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7A325E57-ED72-4D5E-A44D-3A76B70161B7}"/>
              </a:ext>
            </a:extLst>
          </p:cNvPr>
          <p:cNvSpPr/>
          <p:nvPr/>
        </p:nvSpPr>
        <p:spPr>
          <a:xfrm>
            <a:off x="6421013" y="2108377"/>
            <a:ext cx="176530" cy="274955"/>
          </a:xfrm>
          <a:custGeom>
            <a:avLst/>
            <a:gdLst/>
            <a:ahLst/>
            <a:cxnLst/>
            <a:rect l="l" t="t" r="r" b="b"/>
            <a:pathLst>
              <a:path w="176529" h="274955">
                <a:moveTo>
                  <a:pt x="0" y="0"/>
                </a:moveTo>
                <a:lnTo>
                  <a:pt x="176095" y="0"/>
                </a:lnTo>
                <a:lnTo>
                  <a:pt x="176095" y="274727"/>
                </a:lnTo>
                <a:lnTo>
                  <a:pt x="0" y="274727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33AC0C7-9B39-4AD8-980B-18AB37ABCB8E}"/>
              </a:ext>
            </a:extLst>
          </p:cNvPr>
          <p:cNvSpPr/>
          <p:nvPr/>
        </p:nvSpPr>
        <p:spPr>
          <a:xfrm>
            <a:off x="6421013" y="2108377"/>
            <a:ext cx="176530" cy="274955"/>
          </a:xfrm>
          <a:custGeom>
            <a:avLst/>
            <a:gdLst/>
            <a:ahLst/>
            <a:cxnLst/>
            <a:rect l="l" t="t" r="r" b="b"/>
            <a:pathLst>
              <a:path w="176529" h="274955">
                <a:moveTo>
                  <a:pt x="0" y="0"/>
                </a:moveTo>
                <a:lnTo>
                  <a:pt x="176096" y="0"/>
                </a:lnTo>
                <a:lnTo>
                  <a:pt x="176096" y="274728"/>
                </a:lnTo>
                <a:lnTo>
                  <a:pt x="0" y="27472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2482EAB-26B1-49B7-9BF4-02D7A985F362}"/>
              </a:ext>
            </a:extLst>
          </p:cNvPr>
          <p:cNvSpPr/>
          <p:nvPr/>
        </p:nvSpPr>
        <p:spPr>
          <a:xfrm>
            <a:off x="4370209" y="3929519"/>
            <a:ext cx="2353945" cy="0"/>
          </a:xfrm>
          <a:custGeom>
            <a:avLst/>
            <a:gdLst/>
            <a:ahLst/>
            <a:cxnLst/>
            <a:rect l="l" t="t" r="r" b="b"/>
            <a:pathLst>
              <a:path w="2353945">
                <a:moveTo>
                  <a:pt x="0" y="0"/>
                </a:moveTo>
                <a:lnTo>
                  <a:pt x="2353787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7AD5E70A-1C22-4328-97B9-E1E17E7D2AFB}"/>
              </a:ext>
            </a:extLst>
          </p:cNvPr>
          <p:cNvSpPr/>
          <p:nvPr/>
        </p:nvSpPr>
        <p:spPr>
          <a:xfrm>
            <a:off x="4408690" y="2950174"/>
            <a:ext cx="88265" cy="979805"/>
          </a:xfrm>
          <a:custGeom>
            <a:avLst/>
            <a:gdLst/>
            <a:ahLst/>
            <a:cxnLst/>
            <a:rect l="l" t="t" r="r" b="b"/>
            <a:pathLst>
              <a:path w="88264" h="979804">
                <a:moveTo>
                  <a:pt x="0" y="0"/>
                </a:moveTo>
                <a:lnTo>
                  <a:pt x="88054" y="0"/>
                </a:lnTo>
                <a:lnTo>
                  <a:pt x="88054" y="979345"/>
                </a:lnTo>
                <a:lnTo>
                  <a:pt x="0" y="97934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5B26924-3294-4DAC-AC1D-A47AB8EAEB19}"/>
              </a:ext>
            </a:extLst>
          </p:cNvPr>
          <p:cNvSpPr/>
          <p:nvPr/>
        </p:nvSpPr>
        <p:spPr>
          <a:xfrm>
            <a:off x="4408690" y="2950174"/>
            <a:ext cx="88265" cy="979805"/>
          </a:xfrm>
          <a:custGeom>
            <a:avLst/>
            <a:gdLst/>
            <a:ahLst/>
            <a:cxnLst/>
            <a:rect l="l" t="t" r="r" b="b"/>
            <a:pathLst>
              <a:path w="88264" h="979804">
                <a:moveTo>
                  <a:pt x="0" y="0"/>
                </a:moveTo>
                <a:lnTo>
                  <a:pt x="88054" y="0"/>
                </a:lnTo>
                <a:lnTo>
                  <a:pt x="88054" y="979344"/>
                </a:lnTo>
                <a:lnTo>
                  <a:pt x="0" y="97934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3F3C2248-C291-4DB3-9628-2B86F741B688}"/>
              </a:ext>
            </a:extLst>
          </p:cNvPr>
          <p:cNvSpPr/>
          <p:nvPr/>
        </p:nvSpPr>
        <p:spPr>
          <a:xfrm>
            <a:off x="4549748" y="3929969"/>
            <a:ext cx="88265" cy="180340"/>
          </a:xfrm>
          <a:custGeom>
            <a:avLst/>
            <a:gdLst/>
            <a:ahLst/>
            <a:cxnLst/>
            <a:rect l="l" t="t" r="r" b="b"/>
            <a:pathLst>
              <a:path w="88264" h="180339">
                <a:moveTo>
                  <a:pt x="0" y="180352"/>
                </a:moveTo>
                <a:lnTo>
                  <a:pt x="87976" y="180352"/>
                </a:lnTo>
                <a:lnTo>
                  <a:pt x="87976" y="0"/>
                </a:lnTo>
                <a:lnTo>
                  <a:pt x="0" y="0"/>
                </a:lnTo>
                <a:lnTo>
                  <a:pt x="0" y="180352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F3F1998-7319-49BF-8996-F0393A0C82E0}"/>
              </a:ext>
            </a:extLst>
          </p:cNvPr>
          <p:cNvSpPr/>
          <p:nvPr/>
        </p:nvSpPr>
        <p:spPr>
          <a:xfrm>
            <a:off x="4549748" y="3929969"/>
            <a:ext cx="88265" cy="180975"/>
          </a:xfrm>
          <a:custGeom>
            <a:avLst/>
            <a:gdLst/>
            <a:ahLst/>
            <a:cxnLst/>
            <a:rect l="l" t="t" r="r" b="b"/>
            <a:pathLst>
              <a:path w="88264" h="180975">
                <a:moveTo>
                  <a:pt x="0" y="180353"/>
                </a:moveTo>
                <a:lnTo>
                  <a:pt x="87977" y="180353"/>
                </a:lnTo>
                <a:lnTo>
                  <a:pt x="87977" y="0"/>
                </a:lnTo>
                <a:lnTo>
                  <a:pt x="0" y="0"/>
                </a:lnTo>
                <a:lnTo>
                  <a:pt x="0" y="18035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CE39BD48-328A-4783-AF9C-EDC6B7E6E6ED}"/>
              </a:ext>
            </a:extLst>
          </p:cNvPr>
          <p:cNvSpPr/>
          <p:nvPr/>
        </p:nvSpPr>
        <p:spPr>
          <a:xfrm>
            <a:off x="4690778" y="3921762"/>
            <a:ext cx="88265" cy="361315"/>
          </a:xfrm>
          <a:custGeom>
            <a:avLst/>
            <a:gdLst/>
            <a:ahLst/>
            <a:cxnLst/>
            <a:rect l="l" t="t" r="r" b="b"/>
            <a:pathLst>
              <a:path w="88264" h="361314">
                <a:moveTo>
                  <a:pt x="0" y="360706"/>
                </a:moveTo>
                <a:lnTo>
                  <a:pt x="87976" y="360706"/>
                </a:lnTo>
                <a:lnTo>
                  <a:pt x="87976" y="0"/>
                </a:lnTo>
                <a:lnTo>
                  <a:pt x="0" y="0"/>
                </a:lnTo>
                <a:lnTo>
                  <a:pt x="0" y="360706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EA0EC8D-68A8-46D2-AF57-4946DDE2C4E0}"/>
              </a:ext>
            </a:extLst>
          </p:cNvPr>
          <p:cNvSpPr/>
          <p:nvPr/>
        </p:nvSpPr>
        <p:spPr>
          <a:xfrm>
            <a:off x="4690778" y="3921763"/>
            <a:ext cx="88265" cy="361315"/>
          </a:xfrm>
          <a:custGeom>
            <a:avLst/>
            <a:gdLst/>
            <a:ahLst/>
            <a:cxnLst/>
            <a:rect l="l" t="t" r="r" b="b"/>
            <a:pathLst>
              <a:path w="88264" h="361314">
                <a:moveTo>
                  <a:pt x="0" y="360706"/>
                </a:moveTo>
                <a:lnTo>
                  <a:pt x="87977" y="360706"/>
                </a:lnTo>
                <a:lnTo>
                  <a:pt x="87977" y="0"/>
                </a:lnTo>
                <a:lnTo>
                  <a:pt x="0" y="0"/>
                </a:lnTo>
                <a:lnTo>
                  <a:pt x="0" y="360706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297158CA-27D6-463F-B4A7-B3BE4FB0683B}"/>
              </a:ext>
            </a:extLst>
          </p:cNvPr>
          <p:cNvSpPr/>
          <p:nvPr/>
        </p:nvSpPr>
        <p:spPr>
          <a:xfrm>
            <a:off x="4831806" y="3194245"/>
            <a:ext cx="88265" cy="735965"/>
          </a:xfrm>
          <a:custGeom>
            <a:avLst/>
            <a:gdLst/>
            <a:ahLst/>
            <a:cxnLst/>
            <a:rect l="l" t="t" r="r" b="b"/>
            <a:pathLst>
              <a:path w="88264" h="735964">
                <a:moveTo>
                  <a:pt x="0" y="0"/>
                </a:moveTo>
                <a:lnTo>
                  <a:pt x="87977" y="0"/>
                </a:lnTo>
                <a:lnTo>
                  <a:pt x="87977" y="735408"/>
                </a:lnTo>
                <a:lnTo>
                  <a:pt x="0" y="73540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9C592124-2987-49A0-8C3E-D06E676C30FA}"/>
              </a:ext>
            </a:extLst>
          </p:cNvPr>
          <p:cNvSpPr/>
          <p:nvPr/>
        </p:nvSpPr>
        <p:spPr>
          <a:xfrm>
            <a:off x="4831806" y="3194245"/>
            <a:ext cx="88265" cy="735965"/>
          </a:xfrm>
          <a:custGeom>
            <a:avLst/>
            <a:gdLst/>
            <a:ahLst/>
            <a:cxnLst/>
            <a:rect l="l" t="t" r="r" b="b"/>
            <a:pathLst>
              <a:path w="88264" h="735964">
                <a:moveTo>
                  <a:pt x="0" y="0"/>
                </a:moveTo>
                <a:lnTo>
                  <a:pt x="87977" y="0"/>
                </a:lnTo>
                <a:lnTo>
                  <a:pt x="87977" y="735409"/>
                </a:lnTo>
                <a:lnTo>
                  <a:pt x="0" y="73540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CBFED789-A4F5-4F2D-8BC5-F00B1D466951}"/>
              </a:ext>
            </a:extLst>
          </p:cNvPr>
          <p:cNvSpPr/>
          <p:nvPr/>
        </p:nvSpPr>
        <p:spPr>
          <a:xfrm>
            <a:off x="4972871" y="3928290"/>
            <a:ext cx="88265" cy="180340"/>
          </a:xfrm>
          <a:custGeom>
            <a:avLst/>
            <a:gdLst/>
            <a:ahLst/>
            <a:cxnLst/>
            <a:rect l="l" t="t" r="r" b="b"/>
            <a:pathLst>
              <a:path w="88264" h="180339">
                <a:moveTo>
                  <a:pt x="0" y="180352"/>
                </a:moveTo>
                <a:lnTo>
                  <a:pt x="87976" y="180352"/>
                </a:lnTo>
                <a:lnTo>
                  <a:pt x="87976" y="0"/>
                </a:lnTo>
                <a:lnTo>
                  <a:pt x="0" y="0"/>
                </a:lnTo>
                <a:lnTo>
                  <a:pt x="0" y="180352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74AFBFF3-F6BE-4246-A009-BDD32E7089B1}"/>
              </a:ext>
            </a:extLst>
          </p:cNvPr>
          <p:cNvSpPr/>
          <p:nvPr/>
        </p:nvSpPr>
        <p:spPr>
          <a:xfrm>
            <a:off x="4972871" y="3928290"/>
            <a:ext cx="88265" cy="180975"/>
          </a:xfrm>
          <a:custGeom>
            <a:avLst/>
            <a:gdLst/>
            <a:ahLst/>
            <a:cxnLst/>
            <a:rect l="l" t="t" r="r" b="b"/>
            <a:pathLst>
              <a:path w="88264" h="180975">
                <a:moveTo>
                  <a:pt x="0" y="180353"/>
                </a:moveTo>
                <a:lnTo>
                  <a:pt x="87977" y="180353"/>
                </a:lnTo>
                <a:lnTo>
                  <a:pt x="87977" y="0"/>
                </a:lnTo>
                <a:lnTo>
                  <a:pt x="0" y="0"/>
                </a:lnTo>
                <a:lnTo>
                  <a:pt x="0" y="18035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7613E00E-1369-4F0B-887D-FE444FB6E979}"/>
              </a:ext>
            </a:extLst>
          </p:cNvPr>
          <p:cNvSpPr/>
          <p:nvPr/>
        </p:nvSpPr>
        <p:spPr>
          <a:xfrm>
            <a:off x="5113897" y="3749166"/>
            <a:ext cx="88265" cy="180340"/>
          </a:xfrm>
          <a:custGeom>
            <a:avLst/>
            <a:gdLst/>
            <a:ahLst/>
            <a:cxnLst/>
            <a:rect l="l" t="t" r="r" b="b"/>
            <a:pathLst>
              <a:path w="88264" h="180339">
                <a:moveTo>
                  <a:pt x="0" y="0"/>
                </a:moveTo>
                <a:lnTo>
                  <a:pt x="88054" y="0"/>
                </a:lnTo>
                <a:lnTo>
                  <a:pt x="88054" y="180352"/>
                </a:lnTo>
                <a:lnTo>
                  <a:pt x="0" y="18035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EC52F9D0-01CE-46CF-8E86-EC6551317289}"/>
              </a:ext>
            </a:extLst>
          </p:cNvPr>
          <p:cNvSpPr/>
          <p:nvPr/>
        </p:nvSpPr>
        <p:spPr>
          <a:xfrm>
            <a:off x="5113897" y="3749166"/>
            <a:ext cx="88265" cy="180975"/>
          </a:xfrm>
          <a:custGeom>
            <a:avLst/>
            <a:gdLst/>
            <a:ahLst/>
            <a:cxnLst/>
            <a:rect l="l" t="t" r="r" b="b"/>
            <a:pathLst>
              <a:path w="88264" h="180975">
                <a:moveTo>
                  <a:pt x="0" y="0"/>
                </a:moveTo>
                <a:lnTo>
                  <a:pt x="88054" y="0"/>
                </a:lnTo>
                <a:lnTo>
                  <a:pt x="88054" y="180353"/>
                </a:lnTo>
                <a:lnTo>
                  <a:pt x="0" y="18035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E9434557-A0AC-4103-B17D-87AE5BA8F283}"/>
              </a:ext>
            </a:extLst>
          </p:cNvPr>
          <p:cNvSpPr/>
          <p:nvPr/>
        </p:nvSpPr>
        <p:spPr>
          <a:xfrm>
            <a:off x="5254931" y="3928699"/>
            <a:ext cx="88265" cy="361315"/>
          </a:xfrm>
          <a:custGeom>
            <a:avLst/>
            <a:gdLst/>
            <a:ahLst/>
            <a:cxnLst/>
            <a:rect l="l" t="t" r="r" b="b"/>
            <a:pathLst>
              <a:path w="88264" h="361314">
                <a:moveTo>
                  <a:pt x="0" y="360705"/>
                </a:moveTo>
                <a:lnTo>
                  <a:pt x="87976" y="360705"/>
                </a:lnTo>
                <a:lnTo>
                  <a:pt x="87976" y="0"/>
                </a:lnTo>
                <a:lnTo>
                  <a:pt x="0" y="0"/>
                </a:lnTo>
                <a:lnTo>
                  <a:pt x="0" y="360705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C51057F5-2283-4D8B-947C-DC9C54FB9B63}"/>
              </a:ext>
            </a:extLst>
          </p:cNvPr>
          <p:cNvSpPr/>
          <p:nvPr/>
        </p:nvSpPr>
        <p:spPr>
          <a:xfrm>
            <a:off x="5254931" y="3928698"/>
            <a:ext cx="88265" cy="361315"/>
          </a:xfrm>
          <a:custGeom>
            <a:avLst/>
            <a:gdLst/>
            <a:ahLst/>
            <a:cxnLst/>
            <a:rect l="l" t="t" r="r" b="b"/>
            <a:pathLst>
              <a:path w="88264" h="361314">
                <a:moveTo>
                  <a:pt x="0" y="360706"/>
                </a:moveTo>
                <a:lnTo>
                  <a:pt x="87977" y="360706"/>
                </a:lnTo>
                <a:lnTo>
                  <a:pt x="87977" y="0"/>
                </a:lnTo>
                <a:lnTo>
                  <a:pt x="0" y="0"/>
                </a:lnTo>
                <a:lnTo>
                  <a:pt x="0" y="360706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28ADE9EE-75BB-4F38-A609-EAFCFEB897F1}"/>
              </a:ext>
            </a:extLst>
          </p:cNvPr>
          <p:cNvSpPr/>
          <p:nvPr/>
        </p:nvSpPr>
        <p:spPr>
          <a:xfrm>
            <a:off x="5395993" y="3507662"/>
            <a:ext cx="88265" cy="422275"/>
          </a:xfrm>
          <a:custGeom>
            <a:avLst/>
            <a:gdLst/>
            <a:ahLst/>
            <a:cxnLst/>
            <a:rect l="l" t="t" r="r" b="b"/>
            <a:pathLst>
              <a:path w="88264" h="422275">
                <a:moveTo>
                  <a:pt x="0" y="0"/>
                </a:moveTo>
                <a:lnTo>
                  <a:pt x="87977" y="0"/>
                </a:lnTo>
                <a:lnTo>
                  <a:pt x="87977" y="421890"/>
                </a:lnTo>
                <a:lnTo>
                  <a:pt x="0" y="421890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71ED0DA7-9CB7-4B29-A102-5CAF30526673}"/>
              </a:ext>
            </a:extLst>
          </p:cNvPr>
          <p:cNvSpPr/>
          <p:nvPr/>
        </p:nvSpPr>
        <p:spPr>
          <a:xfrm>
            <a:off x="5395993" y="3507662"/>
            <a:ext cx="88265" cy="422275"/>
          </a:xfrm>
          <a:custGeom>
            <a:avLst/>
            <a:gdLst/>
            <a:ahLst/>
            <a:cxnLst/>
            <a:rect l="l" t="t" r="r" b="b"/>
            <a:pathLst>
              <a:path w="88264" h="422275">
                <a:moveTo>
                  <a:pt x="0" y="0"/>
                </a:moveTo>
                <a:lnTo>
                  <a:pt x="87977" y="0"/>
                </a:lnTo>
                <a:lnTo>
                  <a:pt x="87977" y="421890"/>
                </a:lnTo>
                <a:lnTo>
                  <a:pt x="0" y="4218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FFA2FFD-A451-4218-B497-CD4D321CF97A}"/>
              </a:ext>
            </a:extLst>
          </p:cNvPr>
          <p:cNvSpPr/>
          <p:nvPr/>
        </p:nvSpPr>
        <p:spPr>
          <a:xfrm>
            <a:off x="5537023" y="3331335"/>
            <a:ext cx="88265" cy="598805"/>
          </a:xfrm>
          <a:custGeom>
            <a:avLst/>
            <a:gdLst/>
            <a:ahLst/>
            <a:cxnLst/>
            <a:rect l="l" t="t" r="r" b="b"/>
            <a:pathLst>
              <a:path w="88264" h="598804">
                <a:moveTo>
                  <a:pt x="0" y="0"/>
                </a:moveTo>
                <a:lnTo>
                  <a:pt x="87976" y="0"/>
                </a:lnTo>
                <a:lnTo>
                  <a:pt x="87976" y="598243"/>
                </a:lnTo>
                <a:lnTo>
                  <a:pt x="0" y="59824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D90A7BE0-343F-48CD-AF03-5FCA17F90514}"/>
              </a:ext>
            </a:extLst>
          </p:cNvPr>
          <p:cNvSpPr/>
          <p:nvPr/>
        </p:nvSpPr>
        <p:spPr>
          <a:xfrm>
            <a:off x="5537023" y="3331335"/>
            <a:ext cx="88265" cy="598805"/>
          </a:xfrm>
          <a:custGeom>
            <a:avLst/>
            <a:gdLst/>
            <a:ahLst/>
            <a:cxnLst/>
            <a:rect l="l" t="t" r="r" b="b"/>
            <a:pathLst>
              <a:path w="88264" h="598804">
                <a:moveTo>
                  <a:pt x="0" y="0"/>
                </a:moveTo>
                <a:lnTo>
                  <a:pt x="87977" y="0"/>
                </a:lnTo>
                <a:lnTo>
                  <a:pt x="87977" y="598244"/>
                </a:lnTo>
                <a:lnTo>
                  <a:pt x="0" y="59824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B48510B0-9C46-4B14-8FE1-6ABB4AB3C01F}"/>
              </a:ext>
            </a:extLst>
          </p:cNvPr>
          <p:cNvSpPr/>
          <p:nvPr/>
        </p:nvSpPr>
        <p:spPr>
          <a:xfrm>
            <a:off x="5678087" y="3929539"/>
            <a:ext cx="88265" cy="153035"/>
          </a:xfrm>
          <a:custGeom>
            <a:avLst/>
            <a:gdLst/>
            <a:ahLst/>
            <a:cxnLst/>
            <a:rect l="l" t="t" r="r" b="b"/>
            <a:pathLst>
              <a:path w="88264" h="153035">
                <a:moveTo>
                  <a:pt x="0" y="152759"/>
                </a:moveTo>
                <a:lnTo>
                  <a:pt x="87976" y="152759"/>
                </a:lnTo>
                <a:lnTo>
                  <a:pt x="87976" y="0"/>
                </a:lnTo>
                <a:lnTo>
                  <a:pt x="0" y="0"/>
                </a:lnTo>
                <a:lnTo>
                  <a:pt x="0" y="15275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4E446029-3857-4CF0-A636-B426DEF1F0D3}"/>
              </a:ext>
            </a:extLst>
          </p:cNvPr>
          <p:cNvSpPr/>
          <p:nvPr/>
        </p:nvSpPr>
        <p:spPr>
          <a:xfrm>
            <a:off x="5678087" y="3929539"/>
            <a:ext cx="88265" cy="153035"/>
          </a:xfrm>
          <a:custGeom>
            <a:avLst/>
            <a:gdLst/>
            <a:ahLst/>
            <a:cxnLst/>
            <a:rect l="l" t="t" r="r" b="b"/>
            <a:pathLst>
              <a:path w="88264" h="153035">
                <a:moveTo>
                  <a:pt x="0" y="152760"/>
                </a:moveTo>
                <a:lnTo>
                  <a:pt x="87977" y="152760"/>
                </a:lnTo>
                <a:lnTo>
                  <a:pt x="87977" y="0"/>
                </a:lnTo>
                <a:lnTo>
                  <a:pt x="0" y="0"/>
                </a:lnTo>
                <a:lnTo>
                  <a:pt x="0" y="1527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6DEC2CB3-5E21-4ADA-B86A-87DE2364CA39}"/>
              </a:ext>
            </a:extLst>
          </p:cNvPr>
          <p:cNvSpPr/>
          <p:nvPr/>
        </p:nvSpPr>
        <p:spPr>
          <a:xfrm>
            <a:off x="5819117" y="3115886"/>
            <a:ext cx="88265" cy="814069"/>
          </a:xfrm>
          <a:custGeom>
            <a:avLst/>
            <a:gdLst/>
            <a:ahLst/>
            <a:cxnLst/>
            <a:rect l="l" t="t" r="r" b="b"/>
            <a:pathLst>
              <a:path w="88264" h="814070">
                <a:moveTo>
                  <a:pt x="0" y="0"/>
                </a:moveTo>
                <a:lnTo>
                  <a:pt x="87976" y="0"/>
                </a:lnTo>
                <a:lnTo>
                  <a:pt x="87976" y="813788"/>
                </a:lnTo>
                <a:lnTo>
                  <a:pt x="0" y="81378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4A81675D-727F-4342-BEBB-CF1E9FFE271E}"/>
              </a:ext>
            </a:extLst>
          </p:cNvPr>
          <p:cNvSpPr/>
          <p:nvPr/>
        </p:nvSpPr>
        <p:spPr>
          <a:xfrm>
            <a:off x="5819117" y="3115886"/>
            <a:ext cx="88265" cy="814069"/>
          </a:xfrm>
          <a:custGeom>
            <a:avLst/>
            <a:gdLst/>
            <a:ahLst/>
            <a:cxnLst/>
            <a:rect l="l" t="t" r="r" b="b"/>
            <a:pathLst>
              <a:path w="88264" h="814070">
                <a:moveTo>
                  <a:pt x="0" y="0"/>
                </a:moveTo>
                <a:lnTo>
                  <a:pt x="87977" y="0"/>
                </a:lnTo>
                <a:lnTo>
                  <a:pt x="87977" y="813788"/>
                </a:lnTo>
                <a:lnTo>
                  <a:pt x="0" y="8137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63C8FED5-11AE-4448-A43A-96C4285D1689}"/>
              </a:ext>
            </a:extLst>
          </p:cNvPr>
          <p:cNvSpPr/>
          <p:nvPr/>
        </p:nvSpPr>
        <p:spPr>
          <a:xfrm>
            <a:off x="5960146" y="3568806"/>
            <a:ext cx="88265" cy="361315"/>
          </a:xfrm>
          <a:custGeom>
            <a:avLst/>
            <a:gdLst/>
            <a:ahLst/>
            <a:cxnLst/>
            <a:rect l="l" t="t" r="r" b="b"/>
            <a:pathLst>
              <a:path w="88264" h="361314">
                <a:moveTo>
                  <a:pt x="0" y="0"/>
                </a:moveTo>
                <a:lnTo>
                  <a:pt x="87976" y="0"/>
                </a:lnTo>
                <a:lnTo>
                  <a:pt x="87976" y="360706"/>
                </a:lnTo>
                <a:lnTo>
                  <a:pt x="0" y="36070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DFCDE66C-651E-43F3-AEEE-D557416E534B}"/>
              </a:ext>
            </a:extLst>
          </p:cNvPr>
          <p:cNvSpPr/>
          <p:nvPr/>
        </p:nvSpPr>
        <p:spPr>
          <a:xfrm>
            <a:off x="5960146" y="3568806"/>
            <a:ext cx="88265" cy="361315"/>
          </a:xfrm>
          <a:custGeom>
            <a:avLst/>
            <a:gdLst/>
            <a:ahLst/>
            <a:cxnLst/>
            <a:rect l="l" t="t" r="r" b="b"/>
            <a:pathLst>
              <a:path w="88264" h="361314">
                <a:moveTo>
                  <a:pt x="0" y="0"/>
                </a:moveTo>
                <a:lnTo>
                  <a:pt x="87977" y="0"/>
                </a:lnTo>
                <a:lnTo>
                  <a:pt x="87977" y="360706"/>
                </a:lnTo>
                <a:lnTo>
                  <a:pt x="0" y="36070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2E0AEFFD-EECF-42C5-AFDB-82A60E2070F5}"/>
              </a:ext>
            </a:extLst>
          </p:cNvPr>
          <p:cNvSpPr/>
          <p:nvPr/>
        </p:nvSpPr>
        <p:spPr>
          <a:xfrm>
            <a:off x="6101209" y="3654780"/>
            <a:ext cx="88265" cy="274955"/>
          </a:xfrm>
          <a:custGeom>
            <a:avLst/>
            <a:gdLst/>
            <a:ahLst/>
            <a:cxnLst/>
            <a:rect l="l" t="t" r="r" b="b"/>
            <a:pathLst>
              <a:path w="88264" h="274954">
                <a:moveTo>
                  <a:pt x="0" y="0"/>
                </a:moveTo>
                <a:lnTo>
                  <a:pt x="87977" y="0"/>
                </a:lnTo>
                <a:lnTo>
                  <a:pt x="87977" y="274728"/>
                </a:lnTo>
                <a:lnTo>
                  <a:pt x="0" y="274728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29A9AF0-446B-4040-8C9C-AEC971380CA6}"/>
              </a:ext>
            </a:extLst>
          </p:cNvPr>
          <p:cNvSpPr/>
          <p:nvPr/>
        </p:nvSpPr>
        <p:spPr>
          <a:xfrm>
            <a:off x="6101209" y="3654780"/>
            <a:ext cx="88265" cy="274955"/>
          </a:xfrm>
          <a:custGeom>
            <a:avLst/>
            <a:gdLst/>
            <a:ahLst/>
            <a:cxnLst/>
            <a:rect l="l" t="t" r="r" b="b"/>
            <a:pathLst>
              <a:path w="88264" h="274954">
                <a:moveTo>
                  <a:pt x="0" y="0"/>
                </a:moveTo>
                <a:lnTo>
                  <a:pt x="87977" y="0"/>
                </a:lnTo>
                <a:lnTo>
                  <a:pt x="87977" y="274728"/>
                </a:lnTo>
                <a:lnTo>
                  <a:pt x="0" y="27472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85EC2141-3D9E-4409-9758-9FCB48C50EE5}"/>
              </a:ext>
            </a:extLst>
          </p:cNvPr>
          <p:cNvSpPr/>
          <p:nvPr/>
        </p:nvSpPr>
        <p:spPr>
          <a:xfrm>
            <a:off x="6383277" y="3377948"/>
            <a:ext cx="88265" cy="551815"/>
          </a:xfrm>
          <a:custGeom>
            <a:avLst/>
            <a:gdLst/>
            <a:ahLst/>
            <a:cxnLst/>
            <a:rect l="l" t="t" r="r" b="b"/>
            <a:pathLst>
              <a:path w="88264" h="551814">
                <a:moveTo>
                  <a:pt x="0" y="0"/>
                </a:moveTo>
                <a:lnTo>
                  <a:pt x="87976" y="0"/>
                </a:lnTo>
                <a:lnTo>
                  <a:pt x="87976" y="551455"/>
                </a:lnTo>
                <a:lnTo>
                  <a:pt x="0" y="55145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8A9DA3C6-E150-4322-B476-22AC84B088E4}"/>
              </a:ext>
            </a:extLst>
          </p:cNvPr>
          <p:cNvSpPr/>
          <p:nvPr/>
        </p:nvSpPr>
        <p:spPr>
          <a:xfrm>
            <a:off x="6383277" y="3377948"/>
            <a:ext cx="88265" cy="551815"/>
          </a:xfrm>
          <a:custGeom>
            <a:avLst/>
            <a:gdLst/>
            <a:ahLst/>
            <a:cxnLst/>
            <a:rect l="l" t="t" r="r" b="b"/>
            <a:pathLst>
              <a:path w="88264" h="551814">
                <a:moveTo>
                  <a:pt x="0" y="0"/>
                </a:moveTo>
                <a:lnTo>
                  <a:pt x="87977" y="0"/>
                </a:lnTo>
                <a:lnTo>
                  <a:pt x="87977" y="551456"/>
                </a:lnTo>
                <a:lnTo>
                  <a:pt x="0" y="55145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227586F3-0E9D-4606-8746-718F607CA9F3}"/>
              </a:ext>
            </a:extLst>
          </p:cNvPr>
          <p:cNvSpPr/>
          <p:nvPr/>
        </p:nvSpPr>
        <p:spPr>
          <a:xfrm>
            <a:off x="6524318" y="3654642"/>
            <a:ext cx="88265" cy="274955"/>
          </a:xfrm>
          <a:custGeom>
            <a:avLst/>
            <a:gdLst/>
            <a:ahLst/>
            <a:cxnLst/>
            <a:rect l="l" t="t" r="r" b="b"/>
            <a:pathLst>
              <a:path w="88265" h="274954">
                <a:moveTo>
                  <a:pt x="0" y="0"/>
                </a:moveTo>
                <a:lnTo>
                  <a:pt x="87976" y="0"/>
                </a:lnTo>
                <a:lnTo>
                  <a:pt x="87976" y="274727"/>
                </a:lnTo>
                <a:lnTo>
                  <a:pt x="0" y="274727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C0776AC3-13E1-47F3-8C49-ED542DD6E017}"/>
              </a:ext>
            </a:extLst>
          </p:cNvPr>
          <p:cNvSpPr/>
          <p:nvPr/>
        </p:nvSpPr>
        <p:spPr>
          <a:xfrm>
            <a:off x="6524318" y="3654642"/>
            <a:ext cx="88265" cy="274955"/>
          </a:xfrm>
          <a:custGeom>
            <a:avLst/>
            <a:gdLst/>
            <a:ahLst/>
            <a:cxnLst/>
            <a:rect l="l" t="t" r="r" b="b"/>
            <a:pathLst>
              <a:path w="88265" h="274954">
                <a:moveTo>
                  <a:pt x="0" y="0"/>
                </a:moveTo>
                <a:lnTo>
                  <a:pt x="87977" y="0"/>
                </a:lnTo>
                <a:lnTo>
                  <a:pt x="87977" y="274728"/>
                </a:lnTo>
                <a:lnTo>
                  <a:pt x="0" y="27472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A9228D96-6273-4210-8B1C-AAB20F7DF326}"/>
              </a:ext>
            </a:extLst>
          </p:cNvPr>
          <p:cNvSpPr/>
          <p:nvPr/>
        </p:nvSpPr>
        <p:spPr>
          <a:xfrm>
            <a:off x="6236137" y="3929519"/>
            <a:ext cx="88265" cy="180975"/>
          </a:xfrm>
          <a:custGeom>
            <a:avLst/>
            <a:gdLst/>
            <a:ahLst/>
            <a:cxnLst/>
            <a:rect l="l" t="t" r="r" b="b"/>
            <a:pathLst>
              <a:path w="88264" h="180975">
                <a:moveTo>
                  <a:pt x="0" y="0"/>
                </a:moveTo>
                <a:lnTo>
                  <a:pt x="87976" y="0"/>
                </a:lnTo>
                <a:lnTo>
                  <a:pt x="87976" y="180353"/>
                </a:lnTo>
                <a:lnTo>
                  <a:pt x="0" y="18035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35BED1FA-2DD2-4DC2-ADEE-7DCC267CBF83}"/>
              </a:ext>
            </a:extLst>
          </p:cNvPr>
          <p:cNvSpPr/>
          <p:nvPr/>
        </p:nvSpPr>
        <p:spPr>
          <a:xfrm>
            <a:off x="6236137" y="3929519"/>
            <a:ext cx="88265" cy="180975"/>
          </a:xfrm>
          <a:custGeom>
            <a:avLst/>
            <a:gdLst/>
            <a:ahLst/>
            <a:cxnLst/>
            <a:rect l="l" t="t" r="r" b="b"/>
            <a:pathLst>
              <a:path w="88264" h="180975">
                <a:moveTo>
                  <a:pt x="0" y="0"/>
                </a:moveTo>
                <a:lnTo>
                  <a:pt x="87977" y="0"/>
                </a:lnTo>
                <a:lnTo>
                  <a:pt x="87977" y="180353"/>
                </a:lnTo>
                <a:lnTo>
                  <a:pt x="0" y="18035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D2D33C02-56DF-49EA-B465-9B1326D35E63}"/>
              </a:ext>
            </a:extLst>
          </p:cNvPr>
          <p:cNvSpPr/>
          <p:nvPr/>
        </p:nvSpPr>
        <p:spPr>
          <a:xfrm>
            <a:off x="4369631" y="5326172"/>
            <a:ext cx="2353310" cy="0"/>
          </a:xfrm>
          <a:custGeom>
            <a:avLst/>
            <a:gdLst/>
            <a:ahLst/>
            <a:cxnLst/>
            <a:rect l="l" t="t" r="r" b="b"/>
            <a:pathLst>
              <a:path w="2353309">
                <a:moveTo>
                  <a:pt x="0" y="0"/>
                </a:moveTo>
                <a:lnTo>
                  <a:pt x="2353235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7B78F7DB-1FB0-40B0-ADEE-9D4C93CA1175}"/>
              </a:ext>
            </a:extLst>
          </p:cNvPr>
          <p:cNvSpPr/>
          <p:nvPr/>
        </p:nvSpPr>
        <p:spPr>
          <a:xfrm>
            <a:off x="4446574" y="4590764"/>
            <a:ext cx="176530" cy="735965"/>
          </a:xfrm>
          <a:custGeom>
            <a:avLst/>
            <a:gdLst/>
            <a:ahLst/>
            <a:cxnLst/>
            <a:rect l="l" t="t" r="r" b="b"/>
            <a:pathLst>
              <a:path w="176529" h="735964">
                <a:moveTo>
                  <a:pt x="0" y="0"/>
                </a:moveTo>
                <a:lnTo>
                  <a:pt x="176095" y="0"/>
                </a:lnTo>
                <a:lnTo>
                  <a:pt x="176095" y="735408"/>
                </a:lnTo>
                <a:lnTo>
                  <a:pt x="0" y="735408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24D2C2BD-3B26-4BFA-88E4-5EC705F36832}"/>
              </a:ext>
            </a:extLst>
          </p:cNvPr>
          <p:cNvSpPr/>
          <p:nvPr/>
        </p:nvSpPr>
        <p:spPr>
          <a:xfrm>
            <a:off x="4446574" y="4590764"/>
            <a:ext cx="176530" cy="735965"/>
          </a:xfrm>
          <a:custGeom>
            <a:avLst/>
            <a:gdLst/>
            <a:ahLst/>
            <a:cxnLst/>
            <a:rect l="l" t="t" r="r" b="b"/>
            <a:pathLst>
              <a:path w="176529" h="735964">
                <a:moveTo>
                  <a:pt x="0" y="0"/>
                </a:moveTo>
                <a:lnTo>
                  <a:pt x="176095" y="0"/>
                </a:lnTo>
                <a:lnTo>
                  <a:pt x="176095" y="735408"/>
                </a:lnTo>
                <a:lnTo>
                  <a:pt x="0" y="7354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B831D7F4-0417-451F-9F46-D0F18ABCDCDF}"/>
              </a:ext>
            </a:extLst>
          </p:cNvPr>
          <p:cNvSpPr/>
          <p:nvPr/>
        </p:nvSpPr>
        <p:spPr>
          <a:xfrm>
            <a:off x="4728634" y="4936624"/>
            <a:ext cx="176530" cy="389890"/>
          </a:xfrm>
          <a:custGeom>
            <a:avLst/>
            <a:gdLst/>
            <a:ahLst/>
            <a:cxnLst/>
            <a:rect l="l" t="t" r="r" b="b"/>
            <a:pathLst>
              <a:path w="176529" h="389889">
                <a:moveTo>
                  <a:pt x="0" y="0"/>
                </a:moveTo>
                <a:lnTo>
                  <a:pt x="176094" y="0"/>
                </a:lnTo>
                <a:lnTo>
                  <a:pt x="176094" y="389497"/>
                </a:lnTo>
                <a:lnTo>
                  <a:pt x="0" y="389497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1F074808-2DAA-430A-BC55-37FD6A4BBB54}"/>
              </a:ext>
            </a:extLst>
          </p:cNvPr>
          <p:cNvSpPr/>
          <p:nvPr/>
        </p:nvSpPr>
        <p:spPr>
          <a:xfrm>
            <a:off x="4728634" y="4936624"/>
            <a:ext cx="176530" cy="389890"/>
          </a:xfrm>
          <a:custGeom>
            <a:avLst/>
            <a:gdLst/>
            <a:ahLst/>
            <a:cxnLst/>
            <a:rect l="l" t="t" r="r" b="b"/>
            <a:pathLst>
              <a:path w="176529" h="389889">
                <a:moveTo>
                  <a:pt x="0" y="0"/>
                </a:moveTo>
                <a:lnTo>
                  <a:pt x="176095" y="0"/>
                </a:lnTo>
                <a:lnTo>
                  <a:pt x="176095" y="389498"/>
                </a:lnTo>
                <a:lnTo>
                  <a:pt x="0" y="38949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5F37BE08-717B-404C-AE4C-8AB60A7CC018}"/>
              </a:ext>
            </a:extLst>
          </p:cNvPr>
          <p:cNvSpPr/>
          <p:nvPr/>
        </p:nvSpPr>
        <p:spPr>
          <a:xfrm>
            <a:off x="5010693" y="5320282"/>
            <a:ext cx="176530" cy="153035"/>
          </a:xfrm>
          <a:custGeom>
            <a:avLst/>
            <a:gdLst/>
            <a:ahLst/>
            <a:cxnLst/>
            <a:rect l="l" t="t" r="r" b="b"/>
            <a:pathLst>
              <a:path w="176529" h="153035">
                <a:moveTo>
                  <a:pt x="0" y="152760"/>
                </a:moveTo>
                <a:lnTo>
                  <a:pt x="176095" y="152760"/>
                </a:lnTo>
                <a:lnTo>
                  <a:pt x="176095" y="0"/>
                </a:lnTo>
                <a:lnTo>
                  <a:pt x="0" y="0"/>
                </a:lnTo>
                <a:lnTo>
                  <a:pt x="0" y="15276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5FB3DF8D-ADF0-464E-B230-6CBDA36716CD}"/>
              </a:ext>
            </a:extLst>
          </p:cNvPr>
          <p:cNvSpPr/>
          <p:nvPr/>
        </p:nvSpPr>
        <p:spPr>
          <a:xfrm>
            <a:off x="5010693" y="5320283"/>
            <a:ext cx="176530" cy="153035"/>
          </a:xfrm>
          <a:custGeom>
            <a:avLst/>
            <a:gdLst/>
            <a:ahLst/>
            <a:cxnLst/>
            <a:rect l="l" t="t" r="r" b="b"/>
            <a:pathLst>
              <a:path w="176529" h="153035">
                <a:moveTo>
                  <a:pt x="0" y="152760"/>
                </a:moveTo>
                <a:lnTo>
                  <a:pt x="176095" y="152760"/>
                </a:lnTo>
                <a:lnTo>
                  <a:pt x="176095" y="0"/>
                </a:lnTo>
                <a:lnTo>
                  <a:pt x="0" y="0"/>
                </a:lnTo>
                <a:lnTo>
                  <a:pt x="0" y="1527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26CC98FA-058D-4198-9087-C19674564F06}"/>
              </a:ext>
            </a:extLst>
          </p:cNvPr>
          <p:cNvSpPr/>
          <p:nvPr/>
        </p:nvSpPr>
        <p:spPr>
          <a:xfrm>
            <a:off x="5292754" y="5332858"/>
            <a:ext cx="176530" cy="361315"/>
          </a:xfrm>
          <a:custGeom>
            <a:avLst/>
            <a:gdLst/>
            <a:ahLst/>
            <a:cxnLst/>
            <a:rect l="l" t="t" r="r" b="b"/>
            <a:pathLst>
              <a:path w="176529" h="361314">
                <a:moveTo>
                  <a:pt x="0" y="360705"/>
                </a:moveTo>
                <a:lnTo>
                  <a:pt x="176094" y="360705"/>
                </a:lnTo>
                <a:lnTo>
                  <a:pt x="176094" y="0"/>
                </a:lnTo>
                <a:lnTo>
                  <a:pt x="0" y="0"/>
                </a:lnTo>
                <a:lnTo>
                  <a:pt x="0" y="360705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6F6F007E-06C9-44CE-9A59-68BDC0A3C891}"/>
              </a:ext>
            </a:extLst>
          </p:cNvPr>
          <p:cNvSpPr/>
          <p:nvPr/>
        </p:nvSpPr>
        <p:spPr>
          <a:xfrm>
            <a:off x="5292754" y="5332858"/>
            <a:ext cx="176530" cy="361315"/>
          </a:xfrm>
          <a:custGeom>
            <a:avLst/>
            <a:gdLst/>
            <a:ahLst/>
            <a:cxnLst/>
            <a:rect l="l" t="t" r="r" b="b"/>
            <a:pathLst>
              <a:path w="176529" h="361314">
                <a:moveTo>
                  <a:pt x="0" y="360706"/>
                </a:moveTo>
                <a:lnTo>
                  <a:pt x="176095" y="360706"/>
                </a:lnTo>
                <a:lnTo>
                  <a:pt x="176095" y="0"/>
                </a:lnTo>
                <a:lnTo>
                  <a:pt x="0" y="0"/>
                </a:lnTo>
                <a:lnTo>
                  <a:pt x="0" y="360706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B16C2F4E-049B-49C9-8242-1AAABBCBF850}"/>
              </a:ext>
            </a:extLst>
          </p:cNvPr>
          <p:cNvSpPr/>
          <p:nvPr/>
        </p:nvSpPr>
        <p:spPr>
          <a:xfrm>
            <a:off x="5574846" y="4995425"/>
            <a:ext cx="176530" cy="330835"/>
          </a:xfrm>
          <a:custGeom>
            <a:avLst/>
            <a:gdLst/>
            <a:ahLst/>
            <a:cxnLst/>
            <a:rect l="l" t="t" r="r" b="b"/>
            <a:pathLst>
              <a:path w="176529" h="330835">
                <a:moveTo>
                  <a:pt x="0" y="0"/>
                </a:moveTo>
                <a:lnTo>
                  <a:pt x="176095" y="0"/>
                </a:lnTo>
                <a:lnTo>
                  <a:pt x="176095" y="330714"/>
                </a:lnTo>
                <a:lnTo>
                  <a:pt x="0" y="330714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6AEB7B5D-FE28-4355-A53D-0BD46BDCBF70}"/>
              </a:ext>
            </a:extLst>
          </p:cNvPr>
          <p:cNvSpPr/>
          <p:nvPr/>
        </p:nvSpPr>
        <p:spPr>
          <a:xfrm>
            <a:off x="5574846" y="4995425"/>
            <a:ext cx="176530" cy="330835"/>
          </a:xfrm>
          <a:custGeom>
            <a:avLst/>
            <a:gdLst/>
            <a:ahLst/>
            <a:cxnLst/>
            <a:rect l="l" t="t" r="r" b="b"/>
            <a:pathLst>
              <a:path w="176529" h="330835">
                <a:moveTo>
                  <a:pt x="0" y="0"/>
                </a:moveTo>
                <a:lnTo>
                  <a:pt x="176095" y="0"/>
                </a:lnTo>
                <a:lnTo>
                  <a:pt x="176095" y="330714"/>
                </a:lnTo>
                <a:lnTo>
                  <a:pt x="0" y="33071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43C6F179-203B-4F3D-8ABD-B3E607AEC719}"/>
              </a:ext>
            </a:extLst>
          </p:cNvPr>
          <p:cNvSpPr/>
          <p:nvPr/>
        </p:nvSpPr>
        <p:spPr>
          <a:xfrm>
            <a:off x="5856893" y="5145820"/>
            <a:ext cx="176530" cy="180340"/>
          </a:xfrm>
          <a:custGeom>
            <a:avLst/>
            <a:gdLst/>
            <a:ahLst/>
            <a:cxnLst/>
            <a:rect l="l" t="t" r="r" b="b"/>
            <a:pathLst>
              <a:path w="176529" h="180339">
                <a:moveTo>
                  <a:pt x="0" y="0"/>
                </a:moveTo>
                <a:lnTo>
                  <a:pt x="176094" y="0"/>
                </a:lnTo>
                <a:lnTo>
                  <a:pt x="176094" y="180352"/>
                </a:lnTo>
                <a:lnTo>
                  <a:pt x="0" y="180352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AE46BE8D-7F8F-4C59-ACF5-5ACB3AC32DF8}"/>
              </a:ext>
            </a:extLst>
          </p:cNvPr>
          <p:cNvSpPr/>
          <p:nvPr/>
        </p:nvSpPr>
        <p:spPr>
          <a:xfrm>
            <a:off x="5856893" y="5145820"/>
            <a:ext cx="176530" cy="180975"/>
          </a:xfrm>
          <a:custGeom>
            <a:avLst/>
            <a:gdLst/>
            <a:ahLst/>
            <a:cxnLst/>
            <a:rect l="l" t="t" r="r" b="b"/>
            <a:pathLst>
              <a:path w="176529" h="180975">
                <a:moveTo>
                  <a:pt x="0" y="0"/>
                </a:moveTo>
                <a:lnTo>
                  <a:pt x="176095" y="0"/>
                </a:lnTo>
                <a:lnTo>
                  <a:pt x="176095" y="180353"/>
                </a:lnTo>
                <a:lnTo>
                  <a:pt x="0" y="18035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A683D8E9-51C6-49F0-999C-4BD0227A6F38}"/>
              </a:ext>
            </a:extLst>
          </p:cNvPr>
          <p:cNvSpPr/>
          <p:nvPr/>
        </p:nvSpPr>
        <p:spPr>
          <a:xfrm>
            <a:off x="6138966" y="5328357"/>
            <a:ext cx="176530" cy="274955"/>
          </a:xfrm>
          <a:custGeom>
            <a:avLst/>
            <a:gdLst/>
            <a:ahLst/>
            <a:cxnLst/>
            <a:rect l="l" t="t" r="r" b="b"/>
            <a:pathLst>
              <a:path w="176529" h="274954">
                <a:moveTo>
                  <a:pt x="0" y="274728"/>
                </a:moveTo>
                <a:lnTo>
                  <a:pt x="176095" y="274728"/>
                </a:lnTo>
                <a:lnTo>
                  <a:pt x="176095" y="0"/>
                </a:lnTo>
                <a:lnTo>
                  <a:pt x="0" y="0"/>
                </a:lnTo>
                <a:lnTo>
                  <a:pt x="0" y="274728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37E4BECF-A805-440A-92C8-AC5E56F2B298}"/>
              </a:ext>
            </a:extLst>
          </p:cNvPr>
          <p:cNvSpPr/>
          <p:nvPr/>
        </p:nvSpPr>
        <p:spPr>
          <a:xfrm>
            <a:off x="6138966" y="5328358"/>
            <a:ext cx="176530" cy="274955"/>
          </a:xfrm>
          <a:custGeom>
            <a:avLst/>
            <a:gdLst/>
            <a:ahLst/>
            <a:cxnLst/>
            <a:rect l="l" t="t" r="r" b="b"/>
            <a:pathLst>
              <a:path w="176529" h="274954">
                <a:moveTo>
                  <a:pt x="0" y="274728"/>
                </a:moveTo>
                <a:lnTo>
                  <a:pt x="176095" y="274728"/>
                </a:lnTo>
                <a:lnTo>
                  <a:pt x="176095" y="0"/>
                </a:lnTo>
                <a:lnTo>
                  <a:pt x="0" y="0"/>
                </a:lnTo>
                <a:lnTo>
                  <a:pt x="0" y="27472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DB64BEEE-2157-41A0-8076-B1D302790488}"/>
              </a:ext>
            </a:extLst>
          </p:cNvPr>
          <p:cNvSpPr/>
          <p:nvPr/>
        </p:nvSpPr>
        <p:spPr>
          <a:xfrm>
            <a:off x="6421013" y="5051311"/>
            <a:ext cx="176530" cy="274955"/>
          </a:xfrm>
          <a:custGeom>
            <a:avLst/>
            <a:gdLst/>
            <a:ahLst/>
            <a:cxnLst/>
            <a:rect l="l" t="t" r="r" b="b"/>
            <a:pathLst>
              <a:path w="176529" h="274954">
                <a:moveTo>
                  <a:pt x="0" y="0"/>
                </a:moveTo>
                <a:lnTo>
                  <a:pt x="176095" y="0"/>
                </a:lnTo>
                <a:lnTo>
                  <a:pt x="176095" y="274727"/>
                </a:lnTo>
                <a:lnTo>
                  <a:pt x="0" y="274727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85000FE6-8AB6-45F8-9A70-4BCCA5C7DC82}"/>
              </a:ext>
            </a:extLst>
          </p:cNvPr>
          <p:cNvSpPr/>
          <p:nvPr/>
        </p:nvSpPr>
        <p:spPr>
          <a:xfrm>
            <a:off x="6421013" y="5051311"/>
            <a:ext cx="176530" cy="274955"/>
          </a:xfrm>
          <a:custGeom>
            <a:avLst/>
            <a:gdLst/>
            <a:ahLst/>
            <a:cxnLst/>
            <a:rect l="l" t="t" r="r" b="b"/>
            <a:pathLst>
              <a:path w="176529" h="274954">
                <a:moveTo>
                  <a:pt x="0" y="0"/>
                </a:moveTo>
                <a:lnTo>
                  <a:pt x="176095" y="0"/>
                </a:lnTo>
                <a:lnTo>
                  <a:pt x="176095" y="274728"/>
                </a:lnTo>
                <a:lnTo>
                  <a:pt x="0" y="27472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FEAD7E97-24D3-4FF2-B6D5-BFCA5FF4280F}"/>
              </a:ext>
            </a:extLst>
          </p:cNvPr>
          <p:cNvSpPr/>
          <p:nvPr/>
        </p:nvSpPr>
        <p:spPr>
          <a:xfrm>
            <a:off x="7729386" y="3791553"/>
            <a:ext cx="2659380" cy="0"/>
          </a:xfrm>
          <a:custGeom>
            <a:avLst/>
            <a:gdLst/>
            <a:ahLst/>
            <a:cxnLst/>
            <a:rect l="l" t="t" r="r" b="b"/>
            <a:pathLst>
              <a:path w="2659379">
                <a:moveTo>
                  <a:pt x="0" y="0"/>
                </a:moveTo>
                <a:lnTo>
                  <a:pt x="2659012" y="0"/>
                </a:lnTo>
              </a:path>
            </a:pathLst>
          </a:custGeom>
          <a:ln w="992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1DE5FD1C-CA53-4CD6-BEE9-A11BFDACDF75}"/>
              </a:ext>
            </a:extLst>
          </p:cNvPr>
          <p:cNvSpPr/>
          <p:nvPr/>
        </p:nvSpPr>
        <p:spPr>
          <a:xfrm>
            <a:off x="7772858" y="3238520"/>
            <a:ext cx="99695" cy="553720"/>
          </a:xfrm>
          <a:custGeom>
            <a:avLst/>
            <a:gdLst/>
            <a:ahLst/>
            <a:cxnLst/>
            <a:rect l="l" t="t" r="r" b="b"/>
            <a:pathLst>
              <a:path w="99695" h="553720">
                <a:moveTo>
                  <a:pt x="0" y="0"/>
                </a:moveTo>
                <a:lnTo>
                  <a:pt x="99477" y="0"/>
                </a:lnTo>
                <a:lnTo>
                  <a:pt x="99477" y="553232"/>
                </a:lnTo>
                <a:lnTo>
                  <a:pt x="0" y="553232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7FAC352F-9035-42AD-8FB8-E08F2FEA0335}"/>
              </a:ext>
            </a:extLst>
          </p:cNvPr>
          <p:cNvSpPr/>
          <p:nvPr/>
        </p:nvSpPr>
        <p:spPr>
          <a:xfrm>
            <a:off x="7772858" y="3238520"/>
            <a:ext cx="99695" cy="553720"/>
          </a:xfrm>
          <a:custGeom>
            <a:avLst/>
            <a:gdLst/>
            <a:ahLst/>
            <a:cxnLst/>
            <a:rect l="l" t="t" r="r" b="b"/>
            <a:pathLst>
              <a:path w="99695" h="553720">
                <a:moveTo>
                  <a:pt x="0" y="0"/>
                </a:moveTo>
                <a:lnTo>
                  <a:pt x="99477" y="0"/>
                </a:lnTo>
                <a:lnTo>
                  <a:pt x="99477" y="553232"/>
                </a:lnTo>
                <a:lnTo>
                  <a:pt x="0" y="5532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2BEE8AF4-40FF-4446-A6FE-3F933AFF04B9}"/>
              </a:ext>
            </a:extLst>
          </p:cNvPr>
          <p:cNvSpPr/>
          <p:nvPr/>
        </p:nvSpPr>
        <p:spPr>
          <a:xfrm>
            <a:off x="7932194" y="3427845"/>
            <a:ext cx="99695" cy="364490"/>
          </a:xfrm>
          <a:custGeom>
            <a:avLst/>
            <a:gdLst/>
            <a:ahLst/>
            <a:cxnLst/>
            <a:rect l="l" t="t" r="r" b="b"/>
            <a:pathLst>
              <a:path w="99695" h="364489">
                <a:moveTo>
                  <a:pt x="0" y="0"/>
                </a:moveTo>
                <a:lnTo>
                  <a:pt x="99476" y="0"/>
                </a:lnTo>
                <a:lnTo>
                  <a:pt x="99476" y="363926"/>
                </a:lnTo>
                <a:lnTo>
                  <a:pt x="0" y="363926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908E04DF-98E7-44B3-87EF-56DD3374CDD7}"/>
              </a:ext>
            </a:extLst>
          </p:cNvPr>
          <p:cNvSpPr/>
          <p:nvPr/>
        </p:nvSpPr>
        <p:spPr>
          <a:xfrm>
            <a:off x="7932194" y="3427845"/>
            <a:ext cx="99695" cy="364490"/>
          </a:xfrm>
          <a:custGeom>
            <a:avLst/>
            <a:gdLst/>
            <a:ahLst/>
            <a:cxnLst/>
            <a:rect l="l" t="t" r="r" b="b"/>
            <a:pathLst>
              <a:path w="99695" h="364489">
                <a:moveTo>
                  <a:pt x="0" y="0"/>
                </a:moveTo>
                <a:lnTo>
                  <a:pt x="99477" y="0"/>
                </a:lnTo>
                <a:lnTo>
                  <a:pt x="99477" y="363927"/>
                </a:lnTo>
                <a:lnTo>
                  <a:pt x="0" y="36392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307A5BC3-C140-4A73-B191-EECD91CB673B}"/>
              </a:ext>
            </a:extLst>
          </p:cNvPr>
          <p:cNvSpPr/>
          <p:nvPr/>
        </p:nvSpPr>
        <p:spPr>
          <a:xfrm>
            <a:off x="8091530" y="3587970"/>
            <a:ext cx="99695" cy="203835"/>
          </a:xfrm>
          <a:custGeom>
            <a:avLst/>
            <a:gdLst/>
            <a:ahLst/>
            <a:cxnLst/>
            <a:rect l="l" t="t" r="r" b="b"/>
            <a:pathLst>
              <a:path w="99695" h="203835">
                <a:moveTo>
                  <a:pt x="0" y="0"/>
                </a:moveTo>
                <a:lnTo>
                  <a:pt x="99477" y="0"/>
                </a:lnTo>
                <a:lnTo>
                  <a:pt x="99477" y="203762"/>
                </a:lnTo>
                <a:lnTo>
                  <a:pt x="0" y="203762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EA5C45FC-A672-4B8E-A30D-E566A2F21C12}"/>
              </a:ext>
            </a:extLst>
          </p:cNvPr>
          <p:cNvSpPr/>
          <p:nvPr/>
        </p:nvSpPr>
        <p:spPr>
          <a:xfrm>
            <a:off x="8091530" y="3587970"/>
            <a:ext cx="99695" cy="203835"/>
          </a:xfrm>
          <a:custGeom>
            <a:avLst/>
            <a:gdLst/>
            <a:ahLst/>
            <a:cxnLst/>
            <a:rect l="l" t="t" r="r" b="b"/>
            <a:pathLst>
              <a:path w="99695" h="203835">
                <a:moveTo>
                  <a:pt x="0" y="0"/>
                </a:moveTo>
                <a:lnTo>
                  <a:pt x="99477" y="0"/>
                </a:lnTo>
                <a:lnTo>
                  <a:pt x="99477" y="203763"/>
                </a:lnTo>
                <a:lnTo>
                  <a:pt x="0" y="2037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2AE6C3A7-62C1-4399-A70D-CAE126AE2D01}"/>
              </a:ext>
            </a:extLst>
          </p:cNvPr>
          <p:cNvSpPr/>
          <p:nvPr/>
        </p:nvSpPr>
        <p:spPr>
          <a:xfrm>
            <a:off x="8250867" y="3427826"/>
            <a:ext cx="99695" cy="364490"/>
          </a:xfrm>
          <a:custGeom>
            <a:avLst/>
            <a:gdLst/>
            <a:ahLst/>
            <a:cxnLst/>
            <a:rect l="l" t="t" r="r" b="b"/>
            <a:pathLst>
              <a:path w="99695" h="364489">
                <a:moveTo>
                  <a:pt x="0" y="0"/>
                </a:moveTo>
                <a:lnTo>
                  <a:pt x="99476" y="0"/>
                </a:lnTo>
                <a:lnTo>
                  <a:pt x="99476" y="363926"/>
                </a:lnTo>
                <a:lnTo>
                  <a:pt x="0" y="363926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897E6B5A-7E33-4A60-B0F3-892EC1C03231}"/>
              </a:ext>
            </a:extLst>
          </p:cNvPr>
          <p:cNvSpPr/>
          <p:nvPr/>
        </p:nvSpPr>
        <p:spPr>
          <a:xfrm>
            <a:off x="8250867" y="3427826"/>
            <a:ext cx="99695" cy="364490"/>
          </a:xfrm>
          <a:custGeom>
            <a:avLst/>
            <a:gdLst/>
            <a:ahLst/>
            <a:cxnLst/>
            <a:rect l="l" t="t" r="r" b="b"/>
            <a:pathLst>
              <a:path w="99695" h="364489">
                <a:moveTo>
                  <a:pt x="0" y="0"/>
                </a:moveTo>
                <a:lnTo>
                  <a:pt x="99477" y="0"/>
                </a:lnTo>
                <a:lnTo>
                  <a:pt x="99477" y="363927"/>
                </a:lnTo>
                <a:lnTo>
                  <a:pt x="0" y="36392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6E3CFCBF-425F-4F66-B6B6-CA5A644B4E03}"/>
              </a:ext>
            </a:extLst>
          </p:cNvPr>
          <p:cNvSpPr/>
          <p:nvPr/>
        </p:nvSpPr>
        <p:spPr>
          <a:xfrm>
            <a:off x="8410202" y="3360507"/>
            <a:ext cx="99695" cy="431800"/>
          </a:xfrm>
          <a:custGeom>
            <a:avLst/>
            <a:gdLst/>
            <a:ahLst/>
            <a:cxnLst/>
            <a:rect l="l" t="t" r="r" b="b"/>
            <a:pathLst>
              <a:path w="99695" h="431800">
                <a:moveTo>
                  <a:pt x="0" y="0"/>
                </a:moveTo>
                <a:lnTo>
                  <a:pt x="99476" y="0"/>
                </a:lnTo>
                <a:lnTo>
                  <a:pt x="99476" y="431245"/>
                </a:lnTo>
                <a:lnTo>
                  <a:pt x="0" y="43124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2A48211C-2D67-4536-9FE5-0B6C8783D31C}"/>
              </a:ext>
            </a:extLst>
          </p:cNvPr>
          <p:cNvSpPr/>
          <p:nvPr/>
        </p:nvSpPr>
        <p:spPr>
          <a:xfrm>
            <a:off x="8410202" y="3360507"/>
            <a:ext cx="99695" cy="431800"/>
          </a:xfrm>
          <a:custGeom>
            <a:avLst/>
            <a:gdLst/>
            <a:ahLst/>
            <a:cxnLst/>
            <a:rect l="l" t="t" r="r" b="b"/>
            <a:pathLst>
              <a:path w="99695" h="431800">
                <a:moveTo>
                  <a:pt x="0" y="0"/>
                </a:moveTo>
                <a:lnTo>
                  <a:pt x="99477" y="0"/>
                </a:lnTo>
                <a:lnTo>
                  <a:pt x="99477" y="431245"/>
                </a:lnTo>
                <a:lnTo>
                  <a:pt x="0" y="43124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7AFB3FCB-7BD2-4B50-B5FF-02A16097A8B8}"/>
              </a:ext>
            </a:extLst>
          </p:cNvPr>
          <p:cNvSpPr/>
          <p:nvPr/>
        </p:nvSpPr>
        <p:spPr>
          <a:xfrm>
            <a:off x="8569538" y="3689872"/>
            <a:ext cx="99695" cy="102235"/>
          </a:xfrm>
          <a:custGeom>
            <a:avLst/>
            <a:gdLst/>
            <a:ahLst/>
            <a:cxnLst/>
            <a:rect l="l" t="t" r="r" b="b"/>
            <a:pathLst>
              <a:path w="99695" h="102235">
                <a:moveTo>
                  <a:pt x="0" y="0"/>
                </a:moveTo>
                <a:lnTo>
                  <a:pt x="99477" y="0"/>
                </a:lnTo>
                <a:lnTo>
                  <a:pt x="99477" y="101880"/>
                </a:lnTo>
                <a:lnTo>
                  <a:pt x="0" y="101880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E216DE77-1299-4DF3-ACCD-1E17C0F4B137}"/>
              </a:ext>
            </a:extLst>
          </p:cNvPr>
          <p:cNvSpPr/>
          <p:nvPr/>
        </p:nvSpPr>
        <p:spPr>
          <a:xfrm>
            <a:off x="8569538" y="3689872"/>
            <a:ext cx="99695" cy="102235"/>
          </a:xfrm>
          <a:custGeom>
            <a:avLst/>
            <a:gdLst/>
            <a:ahLst/>
            <a:cxnLst/>
            <a:rect l="l" t="t" r="r" b="b"/>
            <a:pathLst>
              <a:path w="99695" h="102235">
                <a:moveTo>
                  <a:pt x="0" y="0"/>
                </a:moveTo>
                <a:lnTo>
                  <a:pt x="99477" y="0"/>
                </a:lnTo>
                <a:lnTo>
                  <a:pt x="99477" y="101881"/>
                </a:lnTo>
                <a:lnTo>
                  <a:pt x="0" y="1018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A21CCAD2-02C1-48FE-9444-3039506D4F32}"/>
              </a:ext>
            </a:extLst>
          </p:cNvPr>
          <p:cNvSpPr/>
          <p:nvPr/>
        </p:nvSpPr>
        <p:spPr>
          <a:xfrm>
            <a:off x="8728874" y="3480178"/>
            <a:ext cx="99695" cy="311785"/>
          </a:xfrm>
          <a:custGeom>
            <a:avLst/>
            <a:gdLst/>
            <a:ahLst/>
            <a:cxnLst/>
            <a:rect l="l" t="t" r="r" b="b"/>
            <a:pathLst>
              <a:path w="99695" h="311785">
                <a:moveTo>
                  <a:pt x="0" y="0"/>
                </a:moveTo>
                <a:lnTo>
                  <a:pt x="99476" y="0"/>
                </a:lnTo>
                <a:lnTo>
                  <a:pt x="99476" y="311518"/>
                </a:lnTo>
                <a:lnTo>
                  <a:pt x="0" y="311518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60F17A83-0651-4F72-B23E-A6BD51153B7B}"/>
              </a:ext>
            </a:extLst>
          </p:cNvPr>
          <p:cNvSpPr/>
          <p:nvPr/>
        </p:nvSpPr>
        <p:spPr>
          <a:xfrm>
            <a:off x="8728874" y="3480178"/>
            <a:ext cx="99695" cy="311785"/>
          </a:xfrm>
          <a:custGeom>
            <a:avLst/>
            <a:gdLst/>
            <a:ahLst/>
            <a:cxnLst/>
            <a:rect l="l" t="t" r="r" b="b"/>
            <a:pathLst>
              <a:path w="99695" h="311785">
                <a:moveTo>
                  <a:pt x="0" y="0"/>
                </a:moveTo>
                <a:lnTo>
                  <a:pt x="99477" y="0"/>
                </a:lnTo>
                <a:lnTo>
                  <a:pt x="99477" y="311518"/>
                </a:lnTo>
                <a:lnTo>
                  <a:pt x="0" y="3115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409A4986-1999-45A5-A8C4-5BD6738AC941}"/>
              </a:ext>
            </a:extLst>
          </p:cNvPr>
          <p:cNvSpPr/>
          <p:nvPr/>
        </p:nvSpPr>
        <p:spPr>
          <a:xfrm>
            <a:off x="8888210" y="3636483"/>
            <a:ext cx="99695" cy="155575"/>
          </a:xfrm>
          <a:custGeom>
            <a:avLst/>
            <a:gdLst/>
            <a:ahLst/>
            <a:cxnLst/>
            <a:rect l="l" t="t" r="r" b="b"/>
            <a:pathLst>
              <a:path w="99695" h="155575">
                <a:moveTo>
                  <a:pt x="0" y="0"/>
                </a:moveTo>
                <a:lnTo>
                  <a:pt x="99477" y="0"/>
                </a:lnTo>
                <a:lnTo>
                  <a:pt x="99477" y="155193"/>
                </a:lnTo>
                <a:lnTo>
                  <a:pt x="0" y="155193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99D74640-13EF-42F8-BB72-6F09E79914DD}"/>
              </a:ext>
            </a:extLst>
          </p:cNvPr>
          <p:cNvSpPr/>
          <p:nvPr/>
        </p:nvSpPr>
        <p:spPr>
          <a:xfrm>
            <a:off x="8888210" y="3636483"/>
            <a:ext cx="99695" cy="155575"/>
          </a:xfrm>
          <a:custGeom>
            <a:avLst/>
            <a:gdLst/>
            <a:ahLst/>
            <a:cxnLst/>
            <a:rect l="l" t="t" r="r" b="b"/>
            <a:pathLst>
              <a:path w="99695" h="155575">
                <a:moveTo>
                  <a:pt x="0" y="0"/>
                </a:moveTo>
                <a:lnTo>
                  <a:pt x="99477" y="0"/>
                </a:lnTo>
                <a:lnTo>
                  <a:pt x="99477" y="155194"/>
                </a:lnTo>
                <a:lnTo>
                  <a:pt x="0" y="1551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FDA477F1-332A-4FE9-82B7-160C131265AD}"/>
              </a:ext>
            </a:extLst>
          </p:cNvPr>
          <p:cNvSpPr/>
          <p:nvPr/>
        </p:nvSpPr>
        <p:spPr>
          <a:xfrm>
            <a:off x="9105332" y="3238121"/>
            <a:ext cx="0" cy="553720"/>
          </a:xfrm>
          <a:custGeom>
            <a:avLst/>
            <a:gdLst/>
            <a:ahLst/>
            <a:cxnLst/>
            <a:rect l="l" t="t" r="r" b="b"/>
            <a:pathLst>
              <a:path h="553720">
                <a:moveTo>
                  <a:pt x="0" y="0"/>
                </a:moveTo>
                <a:lnTo>
                  <a:pt x="0" y="553232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7E157A4C-E3D2-47D2-A1E1-148819011D23}"/>
              </a:ext>
            </a:extLst>
          </p:cNvPr>
          <p:cNvSpPr/>
          <p:nvPr/>
        </p:nvSpPr>
        <p:spPr>
          <a:xfrm>
            <a:off x="9080483" y="3238121"/>
            <a:ext cx="50165" cy="553720"/>
          </a:xfrm>
          <a:custGeom>
            <a:avLst/>
            <a:gdLst/>
            <a:ahLst/>
            <a:cxnLst/>
            <a:rect l="l" t="t" r="r" b="b"/>
            <a:pathLst>
              <a:path w="50165" h="553720">
                <a:moveTo>
                  <a:pt x="0" y="0"/>
                </a:moveTo>
                <a:lnTo>
                  <a:pt x="49698" y="0"/>
                </a:lnTo>
                <a:lnTo>
                  <a:pt x="49698" y="553232"/>
                </a:lnTo>
                <a:lnTo>
                  <a:pt x="0" y="5532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BF940F64-ACAD-4FFA-818D-08D4397A6323}"/>
              </a:ext>
            </a:extLst>
          </p:cNvPr>
          <p:cNvSpPr/>
          <p:nvPr/>
        </p:nvSpPr>
        <p:spPr>
          <a:xfrm>
            <a:off x="9185015" y="3791607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1880"/>
                </a:lnTo>
              </a:path>
            </a:pathLst>
          </a:custGeom>
          <a:ln w="5096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1E0E20AC-07BC-48B3-97AF-244E7B398994}"/>
              </a:ext>
            </a:extLst>
          </p:cNvPr>
          <p:cNvSpPr/>
          <p:nvPr/>
        </p:nvSpPr>
        <p:spPr>
          <a:xfrm>
            <a:off x="9160165" y="3791607"/>
            <a:ext cx="50165" cy="102235"/>
          </a:xfrm>
          <a:custGeom>
            <a:avLst/>
            <a:gdLst/>
            <a:ahLst/>
            <a:cxnLst/>
            <a:rect l="l" t="t" r="r" b="b"/>
            <a:pathLst>
              <a:path w="50165" h="102235">
                <a:moveTo>
                  <a:pt x="0" y="101881"/>
                </a:moveTo>
                <a:lnTo>
                  <a:pt x="49698" y="101881"/>
                </a:lnTo>
                <a:lnTo>
                  <a:pt x="49698" y="0"/>
                </a:lnTo>
                <a:lnTo>
                  <a:pt x="0" y="0"/>
                </a:lnTo>
                <a:lnTo>
                  <a:pt x="0" y="101881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3256571D-706C-451F-B934-D5DF74125520}"/>
              </a:ext>
            </a:extLst>
          </p:cNvPr>
          <p:cNvSpPr/>
          <p:nvPr/>
        </p:nvSpPr>
        <p:spPr>
          <a:xfrm>
            <a:off x="9264683" y="3786972"/>
            <a:ext cx="0" cy="203835"/>
          </a:xfrm>
          <a:custGeom>
            <a:avLst/>
            <a:gdLst/>
            <a:ahLst/>
            <a:cxnLst/>
            <a:rect l="l" t="t" r="r" b="b"/>
            <a:pathLst>
              <a:path h="203835">
                <a:moveTo>
                  <a:pt x="0" y="0"/>
                </a:moveTo>
                <a:lnTo>
                  <a:pt x="0" y="203762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1C4BE698-5BBC-4ADC-92DB-B595187F7A3E}"/>
              </a:ext>
            </a:extLst>
          </p:cNvPr>
          <p:cNvSpPr/>
          <p:nvPr/>
        </p:nvSpPr>
        <p:spPr>
          <a:xfrm>
            <a:off x="9239834" y="3786971"/>
            <a:ext cx="50165" cy="203835"/>
          </a:xfrm>
          <a:custGeom>
            <a:avLst/>
            <a:gdLst/>
            <a:ahLst/>
            <a:cxnLst/>
            <a:rect l="l" t="t" r="r" b="b"/>
            <a:pathLst>
              <a:path w="50165" h="203835">
                <a:moveTo>
                  <a:pt x="0" y="203763"/>
                </a:moveTo>
                <a:lnTo>
                  <a:pt x="49698" y="203763"/>
                </a:lnTo>
                <a:lnTo>
                  <a:pt x="49698" y="0"/>
                </a:lnTo>
                <a:lnTo>
                  <a:pt x="0" y="0"/>
                </a:lnTo>
                <a:lnTo>
                  <a:pt x="0" y="20376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090FAB24-B6AE-4987-8CB0-A618454AD10C}"/>
              </a:ext>
            </a:extLst>
          </p:cNvPr>
          <p:cNvSpPr/>
          <p:nvPr/>
        </p:nvSpPr>
        <p:spPr>
          <a:xfrm>
            <a:off x="9344351" y="3375996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0"/>
                </a:moveTo>
                <a:lnTo>
                  <a:pt x="0" y="415432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FCFAC8DE-16A9-428D-9A3D-DFD75273445D}"/>
              </a:ext>
            </a:extLst>
          </p:cNvPr>
          <p:cNvSpPr/>
          <p:nvPr/>
        </p:nvSpPr>
        <p:spPr>
          <a:xfrm>
            <a:off x="9319502" y="3375996"/>
            <a:ext cx="50165" cy="415925"/>
          </a:xfrm>
          <a:custGeom>
            <a:avLst/>
            <a:gdLst/>
            <a:ahLst/>
            <a:cxnLst/>
            <a:rect l="l" t="t" r="r" b="b"/>
            <a:pathLst>
              <a:path w="50165" h="415925">
                <a:moveTo>
                  <a:pt x="0" y="0"/>
                </a:moveTo>
                <a:lnTo>
                  <a:pt x="49698" y="0"/>
                </a:lnTo>
                <a:lnTo>
                  <a:pt x="49698" y="415432"/>
                </a:lnTo>
                <a:lnTo>
                  <a:pt x="0" y="4154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119C9A8E-23BA-43FE-BDD6-541E2DAD07ED}"/>
              </a:ext>
            </a:extLst>
          </p:cNvPr>
          <p:cNvSpPr/>
          <p:nvPr/>
        </p:nvSpPr>
        <p:spPr>
          <a:xfrm>
            <a:off x="9424037" y="3790659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1880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1BC9AD60-AE6F-4A0F-A78A-4DEA8A39C171}"/>
              </a:ext>
            </a:extLst>
          </p:cNvPr>
          <p:cNvSpPr/>
          <p:nvPr/>
        </p:nvSpPr>
        <p:spPr>
          <a:xfrm>
            <a:off x="9399189" y="3790658"/>
            <a:ext cx="50165" cy="102235"/>
          </a:xfrm>
          <a:custGeom>
            <a:avLst/>
            <a:gdLst/>
            <a:ahLst/>
            <a:cxnLst/>
            <a:rect l="l" t="t" r="r" b="b"/>
            <a:pathLst>
              <a:path w="50165" h="102235">
                <a:moveTo>
                  <a:pt x="0" y="101881"/>
                </a:moveTo>
                <a:lnTo>
                  <a:pt x="49698" y="101881"/>
                </a:lnTo>
                <a:lnTo>
                  <a:pt x="49698" y="0"/>
                </a:lnTo>
                <a:lnTo>
                  <a:pt x="0" y="0"/>
                </a:lnTo>
                <a:lnTo>
                  <a:pt x="0" y="101881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F99A8458-23BE-4599-93EF-CF2CE586D11E}"/>
              </a:ext>
            </a:extLst>
          </p:cNvPr>
          <p:cNvSpPr/>
          <p:nvPr/>
        </p:nvSpPr>
        <p:spPr>
          <a:xfrm>
            <a:off x="9503703" y="3689473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1880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9D0B2384-BE78-42AA-BB84-C40991757EDF}"/>
              </a:ext>
            </a:extLst>
          </p:cNvPr>
          <p:cNvSpPr/>
          <p:nvPr/>
        </p:nvSpPr>
        <p:spPr>
          <a:xfrm>
            <a:off x="9478854" y="3689473"/>
            <a:ext cx="50165" cy="102235"/>
          </a:xfrm>
          <a:custGeom>
            <a:avLst/>
            <a:gdLst/>
            <a:ahLst/>
            <a:cxnLst/>
            <a:rect l="l" t="t" r="r" b="b"/>
            <a:pathLst>
              <a:path w="50165" h="102235">
                <a:moveTo>
                  <a:pt x="0" y="0"/>
                </a:moveTo>
                <a:lnTo>
                  <a:pt x="49698" y="0"/>
                </a:lnTo>
                <a:lnTo>
                  <a:pt x="49698" y="101881"/>
                </a:lnTo>
                <a:lnTo>
                  <a:pt x="0" y="1018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60A86346-6BEC-4773-9C9F-A31CC609CDD7}"/>
              </a:ext>
            </a:extLst>
          </p:cNvPr>
          <p:cNvSpPr/>
          <p:nvPr/>
        </p:nvSpPr>
        <p:spPr>
          <a:xfrm>
            <a:off x="9583372" y="3790890"/>
            <a:ext cx="0" cy="203835"/>
          </a:xfrm>
          <a:custGeom>
            <a:avLst/>
            <a:gdLst/>
            <a:ahLst/>
            <a:cxnLst/>
            <a:rect l="l" t="t" r="r" b="b"/>
            <a:pathLst>
              <a:path h="203835">
                <a:moveTo>
                  <a:pt x="0" y="0"/>
                </a:moveTo>
                <a:lnTo>
                  <a:pt x="0" y="203762"/>
                </a:lnTo>
              </a:path>
            </a:pathLst>
          </a:custGeom>
          <a:ln w="5096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C80C7379-BD65-4822-97B4-205358BD84C6}"/>
              </a:ext>
            </a:extLst>
          </p:cNvPr>
          <p:cNvSpPr/>
          <p:nvPr/>
        </p:nvSpPr>
        <p:spPr>
          <a:xfrm>
            <a:off x="9558522" y="3790889"/>
            <a:ext cx="50165" cy="203835"/>
          </a:xfrm>
          <a:custGeom>
            <a:avLst/>
            <a:gdLst/>
            <a:ahLst/>
            <a:cxnLst/>
            <a:rect l="l" t="t" r="r" b="b"/>
            <a:pathLst>
              <a:path w="50165" h="203835">
                <a:moveTo>
                  <a:pt x="0" y="203763"/>
                </a:moveTo>
                <a:lnTo>
                  <a:pt x="49698" y="203763"/>
                </a:lnTo>
                <a:lnTo>
                  <a:pt x="49698" y="0"/>
                </a:lnTo>
                <a:lnTo>
                  <a:pt x="0" y="0"/>
                </a:lnTo>
                <a:lnTo>
                  <a:pt x="0" y="20376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F672A739-CF59-4725-929B-71DF97E01681}"/>
              </a:ext>
            </a:extLst>
          </p:cNvPr>
          <p:cNvSpPr/>
          <p:nvPr/>
        </p:nvSpPr>
        <p:spPr>
          <a:xfrm>
            <a:off x="9663059" y="3553047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325"/>
                </a:lnTo>
              </a:path>
            </a:pathLst>
          </a:custGeom>
          <a:ln w="5096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87BA4ABA-0347-4200-9E38-30BE2860EC06}"/>
              </a:ext>
            </a:extLst>
          </p:cNvPr>
          <p:cNvSpPr/>
          <p:nvPr/>
        </p:nvSpPr>
        <p:spPr>
          <a:xfrm>
            <a:off x="9638210" y="3553047"/>
            <a:ext cx="50165" cy="238760"/>
          </a:xfrm>
          <a:custGeom>
            <a:avLst/>
            <a:gdLst/>
            <a:ahLst/>
            <a:cxnLst/>
            <a:rect l="l" t="t" r="r" b="b"/>
            <a:pathLst>
              <a:path w="50165" h="238760">
                <a:moveTo>
                  <a:pt x="0" y="0"/>
                </a:moveTo>
                <a:lnTo>
                  <a:pt x="49698" y="0"/>
                </a:lnTo>
                <a:lnTo>
                  <a:pt x="49698" y="238326"/>
                </a:lnTo>
                <a:lnTo>
                  <a:pt x="0" y="23832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57904965-F161-4F48-8D5F-78E94732AAA8}"/>
              </a:ext>
            </a:extLst>
          </p:cNvPr>
          <p:cNvSpPr/>
          <p:nvPr/>
        </p:nvSpPr>
        <p:spPr>
          <a:xfrm>
            <a:off x="9742727" y="3453439"/>
            <a:ext cx="0" cy="338455"/>
          </a:xfrm>
          <a:custGeom>
            <a:avLst/>
            <a:gdLst/>
            <a:ahLst/>
            <a:cxnLst/>
            <a:rect l="l" t="t" r="r" b="b"/>
            <a:pathLst>
              <a:path h="338454">
                <a:moveTo>
                  <a:pt x="0" y="0"/>
                </a:moveTo>
                <a:lnTo>
                  <a:pt x="0" y="337948"/>
                </a:lnTo>
              </a:path>
            </a:pathLst>
          </a:custGeom>
          <a:ln w="5096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45D02981-E9EA-4E05-853D-71DA29866ADC}"/>
              </a:ext>
            </a:extLst>
          </p:cNvPr>
          <p:cNvSpPr/>
          <p:nvPr/>
        </p:nvSpPr>
        <p:spPr>
          <a:xfrm>
            <a:off x="9717878" y="3453439"/>
            <a:ext cx="50165" cy="338455"/>
          </a:xfrm>
          <a:custGeom>
            <a:avLst/>
            <a:gdLst/>
            <a:ahLst/>
            <a:cxnLst/>
            <a:rect l="l" t="t" r="r" b="b"/>
            <a:pathLst>
              <a:path w="50165" h="338454">
                <a:moveTo>
                  <a:pt x="0" y="0"/>
                </a:moveTo>
                <a:lnTo>
                  <a:pt x="49698" y="0"/>
                </a:lnTo>
                <a:lnTo>
                  <a:pt x="49698" y="337948"/>
                </a:lnTo>
                <a:lnTo>
                  <a:pt x="0" y="33794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C306DB79-2121-4A26-8A18-2E56F1B31A30}"/>
              </a:ext>
            </a:extLst>
          </p:cNvPr>
          <p:cNvSpPr/>
          <p:nvPr/>
        </p:nvSpPr>
        <p:spPr>
          <a:xfrm>
            <a:off x="9822414" y="3791365"/>
            <a:ext cx="0" cy="86360"/>
          </a:xfrm>
          <a:custGeom>
            <a:avLst/>
            <a:gdLst/>
            <a:ahLst/>
            <a:cxnLst/>
            <a:rect l="l" t="t" r="r" b="b"/>
            <a:pathLst>
              <a:path h="86360">
                <a:moveTo>
                  <a:pt x="0" y="0"/>
                </a:moveTo>
                <a:lnTo>
                  <a:pt x="0" y="86293"/>
                </a:lnTo>
              </a:path>
            </a:pathLst>
          </a:custGeom>
          <a:ln w="5096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A5317AD6-DE8E-452A-8A4B-02A218C93F0A}"/>
              </a:ext>
            </a:extLst>
          </p:cNvPr>
          <p:cNvSpPr/>
          <p:nvPr/>
        </p:nvSpPr>
        <p:spPr>
          <a:xfrm>
            <a:off x="9797564" y="3791365"/>
            <a:ext cx="50165" cy="86360"/>
          </a:xfrm>
          <a:custGeom>
            <a:avLst/>
            <a:gdLst/>
            <a:ahLst/>
            <a:cxnLst/>
            <a:rect l="l" t="t" r="r" b="b"/>
            <a:pathLst>
              <a:path w="50165" h="86360">
                <a:moveTo>
                  <a:pt x="0" y="86294"/>
                </a:moveTo>
                <a:lnTo>
                  <a:pt x="49698" y="86294"/>
                </a:lnTo>
                <a:lnTo>
                  <a:pt x="49698" y="0"/>
                </a:lnTo>
                <a:lnTo>
                  <a:pt x="0" y="0"/>
                </a:lnTo>
                <a:lnTo>
                  <a:pt x="0" y="86294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5DE8F28B-EFB2-4FFB-96AA-C6CB7B573B04}"/>
              </a:ext>
            </a:extLst>
          </p:cNvPr>
          <p:cNvSpPr/>
          <p:nvPr/>
        </p:nvSpPr>
        <p:spPr>
          <a:xfrm>
            <a:off x="9902082" y="3331731"/>
            <a:ext cx="0" cy="459740"/>
          </a:xfrm>
          <a:custGeom>
            <a:avLst/>
            <a:gdLst/>
            <a:ahLst/>
            <a:cxnLst/>
            <a:rect l="l" t="t" r="r" b="b"/>
            <a:pathLst>
              <a:path h="459739">
                <a:moveTo>
                  <a:pt x="0" y="0"/>
                </a:moveTo>
                <a:lnTo>
                  <a:pt x="0" y="459709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61594EBA-B712-4AB1-A7BA-9228B932DE02}"/>
              </a:ext>
            </a:extLst>
          </p:cNvPr>
          <p:cNvSpPr/>
          <p:nvPr/>
        </p:nvSpPr>
        <p:spPr>
          <a:xfrm>
            <a:off x="9877233" y="3331731"/>
            <a:ext cx="50165" cy="459740"/>
          </a:xfrm>
          <a:custGeom>
            <a:avLst/>
            <a:gdLst/>
            <a:ahLst/>
            <a:cxnLst/>
            <a:rect l="l" t="t" r="r" b="b"/>
            <a:pathLst>
              <a:path w="50165" h="459739">
                <a:moveTo>
                  <a:pt x="0" y="0"/>
                </a:moveTo>
                <a:lnTo>
                  <a:pt x="49698" y="0"/>
                </a:lnTo>
                <a:lnTo>
                  <a:pt x="49698" y="459709"/>
                </a:lnTo>
                <a:lnTo>
                  <a:pt x="0" y="45970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DB56510A-6964-495F-8B56-174A09534B22}"/>
              </a:ext>
            </a:extLst>
          </p:cNvPr>
          <p:cNvSpPr/>
          <p:nvPr/>
        </p:nvSpPr>
        <p:spPr>
          <a:xfrm>
            <a:off x="9981750" y="3587587"/>
            <a:ext cx="0" cy="203835"/>
          </a:xfrm>
          <a:custGeom>
            <a:avLst/>
            <a:gdLst/>
            <a:ahLst/>
            <a:cxnLst/>
            <a:rect l="l" t="t" r="r" b="b"/>
            <a:pathLst>
              <a:path h="203835">
                <a:moveTo>
                  <a:pt x="0" y="0"/>
                </a:moveTo>
                <a:lnTo>
                  <a:pt x="0" y="203762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F96A9A9A-50FE-4840-86B8-C2E8FBB7B63D}"/>
              </a:ext>
            </a:extLst>
          </p:cNvPr>
          <p:cNvSpPr/>
          <p:nvPr/>
        </p:nvSpPr>
        <p:spPr>
          <a:xfrm>
            <a:off x="9956901" y="3587587"/>
            <a:ext cx="50165" cy="203835"/>
          </a:xfrm>
          <a:custGeom>
            <a:avLst/>
            <a:gdLst/>
            <a:ahLst/>
            <a:cxnLst/>
            <a:rect l="l" t="t" r="r" b="b"/>
            <a:pathLst>
              <a:path w="50165" h="203835">
                <a:moveTo>
                  <a:pt x="0" y="0"/>
                </a:moveTo>
                <a:lnTo>
                  <a:pt x="49698" y="0"/>
                </a:lnTo>
                <a:lnTo>
                  <a:pt x="49698" y="203763"/>
                </a:lnTo>
                <a:lnTo>
                  <a:pt x="0" y="2037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2D81AB4B-EA68-4BB2-A866-2EBAD0E51F44}"/>
              </a:ext>
            </a:extLst>
          </p:cNvPr>
          <p:cNvSpPr/>
          <p:nvPr/>
        </p:nvSpPr>
        <p:spPr>
          <a:xfrm>
            <a:off x="10061436" y="3636153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194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2E4AAB10-2D7D-4504-8927-D18F549E95A2}"/>
              </a:ext>
            </a:extLst>
          </p:cNvPr>
          <p:cNvSpPr/>
          <p:nvPr/>
        </p:nvSpPr>
        <p:spPr>
          <a:xfrm>
            <a:off x="10036587" y="3636153"/>
            <a:ext cx="50165" cy="155575"/>
          </a:xfrm>
          <a:custGeom>
            <a:avLst/>
            <a:gdLst/>
            <a:ahLst/>
            <a:cxnLst/>
            <a:rect l="l" t="t" r="r" b="b"/>
            <a:pathLst>
              <a:path w="50165" h="155575">
                <a:moveTo>
                  <a:pt x="0" y="0"/>
                </a:moveTo>
                <a:lnTo>
                  <a:pt x="49698" y="0"/>
                </a:lnTo>
                <a:lnTo>
                  <a:pt x="49698" y="155194"/>
                </a:lnTo>
                <a:lnTo>
                  <a:pt x="0" y="1551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A7A8C936-FAA7-4E2F-B669-1D33E8CD93FA}"/>
              </a:ext>
            </a:extLst>
          </p:cNvPr>
          <p:cNvSpPr/>
          <p:nvPr/>
        </p:nvSpPr>
        <p:spPr>
          <a:xfrm>
            <a:off x="10220776" y="3479770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0"/>
                </a:moveTo>
                <a:lnTo>
                  <a:pt x="0" y="311518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3BBC5805-25B4-40F5-BA64-03F79F04D562}"/>
              </a:ext>
            </a:extLst>
          </p:cNvPr>
          <p:cNvSpPr/>
          <p:nvPr/>
        </p:nvSpPr>
        <p:spPr>
          <a:xfrm>
            <a:off x="10195927" y="3479770"/>
            <a:ext cx="50165" cy="311785"/>
          </a:xfrm>
          <a:custGeom>
            <a:avLst/>
            <a:gdLst/>
            <a:ahLst/>
            <a:cxnLst/>
            <a:rect l="l" t="t" r="r" b="b"/>
            <a:pathLst>
              <a:path w="50165" h="311785">
                <a:moveTo>
                  <a:pt x="0" y="0"/>
                </a:moveTo>
                <a:lnTo>
                  <a:pt x="49698" y="0"/>
                </a:lnTo>
                <a:lnTo>
                  <a:pt x="49698" y="311518"/>
                </a:lnTo>
                <a:lnTo>
                  <a:pt x="0" y="3115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A6B692B2-09C6-4D8A-B08C-E34915339AA4}"/>
              </a:ext>
            </a:extLst>
          </p:cNvPr>
          <p:cNvSpPr/>
          <p:nvPr/>
        </p:nvSpPr>
        <p:spPr>
          <a:xfrm>
            <a:off x="10300450" y="3636076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194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F6D76A8E-74DE-4DC1-A17A-436A975C797E}"/>
              </a:ext>
            </a:extLst>
          </p:cNvPr>
          <p:cNvSpPr/>
          <p:nvPr/>
        </p:nvSpPr>
        <p:spPr>
          <a:xfrm>
            <a:off x="10275601" y="3636076"/>
            <a:ext cx="50165" cy="155575"/>
          </a:xfrm>
          <a:custGeom>
            <a:avLst/>
            <a:gdLst/>
            <a:ahLst/>
            <a:cxnLst/>
            <a:rect l="l" t="t" r="r" b="b"/>
            <a:pathLst>
              <a:path w="50165" h="155575">
                <a:moveTo>
                  <a:pt x="0" y="0"/>
                </a:moveTo>
                <a:lnTo>
                  <a:pt x="49698" y="0"/>
                </a:lnTo>
                <a:lnTo>
                  <a:pt x="49698" y="155194"/>
                </a:lnTo>
                <a:lnTo>
                  <a:pt x="0" y="1551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714D3611-23C5-47AE-961D-C5BFDFA39177}"/>
              </a:ext>
            </a:extLst>
          </p:cNvPr>
          <p:cNvSpPr/>
          <p:nvPr/>
        </p:nvSpPr>
        <p:spPr>
          <a:xfrm>
            <a:off x="10137657" y="3791353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1880"/>
                </a:lnTo>
              </a:path>
            </a:pathLst>
          </a:custGeom>
          <a:ln w="50967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98BE7DC3-9816-4D62-89BC-DF4DC983BC02}"/>
              </a:ext>
            </a:extLst>
          </p:cNvPr>
          <p:cNvSpPr/>
          <p:nvPr/>
        </p:nvSpPr>
        <p:spPr>
          <a:xfrm>
            <a:off x="10112808" y="3791353"/>
            <a:ext cx="50165" cy="102235"/>
          </a:xfrm>
          <a:custGeom>
            <a:avLst/>
            <a:gdLst/>
            <a:ahLst/>
            <a:cxnLst/>
            <a:rect l="l" t="t" r="r" b="b"/>
            <a:pathLst>
              <a:path w="50165" h="102235">
                <a:moveTo>
                  <a:pt x="0" y="0"/>
                </a:moveTo>
                <a:lnTo>
                  <a:pt x="49698" y="0"/>
                </a:lnTo>
                <a:lnTo>
                  <a:pt x="49698" y="101881"/>
                </a:lnTo>
                <a:lnTo>
                  <a:pt x="0" y="1018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FFC64CAB-E53D-482E-9DCF-06D6F99AA06D}"/>
              </a:ext>
            </a:extLst>
          </p:cNvPr>
          <p:cNvSpPr/>
          <p:nvPr/>
        </p:nvSpPr>
        <p:spPr>
          <a:xfrm>
            <a:off x="10362827" y="3793925"/>
            <a:ext cx="1329690" cy="0"/>
          </a:xfrm>
          <a:custGeom>
            <a:avLst/>
            <a:gdLst/>
            <a:ahLst/>
            <a:cxnLst/>
            <a:rect l="l" t="t" r="r" b="b"/>
            <a:pathLst>
              <a:path w="1329690">
                <a:moveTo>
                  <a:pt x="0" y="0"/>
                </a:moveTo>
                <a:lnTo>
                  <a:pt x="1329428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D012B159-CB4C-48E4-8BAD-C196CEBF489E}"/>
              </a:ext>
            </a:extLst>
          </p:cNvPr>
          <p:cNvSpPr/>
          <p:nvPr/>
        </p:nvSpPr>
        <p:spPr>
          <a:xfrm>
            <a:off x="10406292" y="3378494"/>
            <a:ext cx="99695" cy="415925"/>
          </a:xfrm>
          <a:custGeom>
            <a:avLst/>
            <a:gdLst/>
            <a:ahLst/>
            <a:cxnLst/>
            <a:rect l="l" t="t" r="r" b="b"/>
            <a:pathLst>
              <a:path w="99695" h="415925">
                <a:moveTo>
                  <a:pt x="0" y="0"/>
                </a:moveTo>
                <a:lnTo>
                  <a:pt x="99396" y="0"/>
                </a:lnTo>
                <a:lnTo>
                  <a:pt x="99396" y="415430"/>
                </a:lnTo>
                <a:lnTo>
                  <a:pt x="0" y="415430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148199F1-CF85-4D17-A433-9920D052E370}"/>
              </a:ext>
            </a:extLst>
          </p:cNvPr>
          <p:cNvSpPr/>
          <p:nvPr/>
        </p:nvSpPr>
        <p:spPr>
          <a:xfrm>
            <a:off x="10406292" y="3378494"/>
            <a:ext cx="99695" cy="415925"/>
          </a:xfrm>
          <a:custGeom>
            <a:avLst/>
            <a:gdLst/>
            <a:ahLst/>
            <a:cxnLst/>
            <a:rect l="l" t="t" r="r" b="b"/>
            <a:pathLst>
              <a:path w="99695" h="415925">
                <a:moveTo>
                  <a:pt x="0" y="0"/>
                </a:moveTo>
                <a:lnTo>
                  <a:pt x="99396" y="0"/>
                </a:lnTo>
                <a:lnTo>
                  <a:pt x="99396" y="415432"/>
                </a:lnTo>
                <a:lnTo>
                  <a:pt x="0" y="4154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D2812AF4-A85C-4C79-9FA0-867AC193A9BC}"/>
              </a:ext>
            </a:extLst>
          </p:cNvPr>
          <p:cNvSpPr/>
          <p:nvPr/>
        </p:nvSpPr>
        <p:spPr>
          <a:xfrm>
            <a:off x="10565627" y="3573870"/>
            <a:ext cx="99695" cy="220345"/>
          </a:xfrm>
          <a:custGeom>
            <a:avLst/>
            <a:gdLst/>
            <a:ahLst/>
            <a:cxnLst/>
            <a:rect l="l" t="t" r="r" b="b"/>
            <a:pathLst>
              <a:path w="99695" h="220345">
                <a:moveTo>
                  <a:pt x="0" y="0"/>
                </a:moveTo>
                <a:lnTo>
                  <a:pt x="99396" y="0"/>
                </a:lnTo>
                <a:lnTo>
                  <a:pt x="99396" y="220027"/>
                </a:lnTo>
                <a:lnTo>
                  <a:pt x="0" y="220027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6F7E5617-AF13-4F85-9AAD-680DB01E8877}"/>
              </a:ext>
            </a:extLst>
          </p:cNvPr>
          <p:cNvSpPr/>
          <p:nvPr/>
        </p:nvSpPr>
        <p:spPr>
          <a:xfrm>
            <a:off x="10565627" y="3573870"/>
            <a:ext cx="99695" cy="220345"/>
          </a:xfrm>
          <a:custGeom>
            <a:avLst/>
            <a:gdLst/>
            <a:ahLst/>
            <a:cxnLst/>
            <a:rect l="l" t="t" r="r" b="b"/>
            <a:pathLst>
              <a:path w="99695" h="220345">
                <a:moveTo>
                  <a:pt x="0" y="0"/>
                </a:moveTo>
                <a:lnTo>
                  <a:pt x="99396" y="0"/>
                </a:lnTo>
                <a:lnTo>
                  <a:pt x="99396" y="220028"/>
                </a:lnTo>
                <a:lnTo>
                  <a:pt x="0" y="22002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767D2BDF-8FF9-47C5-8696-46D697EF6893}"/>
              </a:ext>
            </a:extLst>
          </p:cNvPr>
          <p:cNvSpPr/>
          <p:nvPr/>
        </p:nvSpPr>
        <p:spPr>
          <a:xfrm>
            <a:off x="10724964" y="3790598"/>
            <a:ext cx="99695" cy="86360"/>
          </a:xfrm>
          <a:custGeom>
            <a:avLst/>
            <a:gdLst/>
            <a:ahLst/>
            <a:cxnLst/>
            <a:rect l="l" t="t" r="r" b="b"/>
            <a:pathLst>
              <a:path w="99695" h="86360">
                <a:moveTo>
                  <a:pt x="0" y="86293"/>
                </a:moveTo>
                <a:lnTo>
                  <a:pt x="99395" y="86293"/>
                </a:lnTo>
                <a:lnTo>
                  <a:pt x="99395" y="0"/>
                </a:lnTo>
                <a:lnTo>
                  <a:pt x="0" y="0"/>
                </a:lnTo>
                <a:lnTo>
                  <a:pt x="0" y="86293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5">
            <a:extLst>
              <a:ext uri="{FF2B5EF4-FFF2-40B4-BE49-F238E27FC236}">
                <a16:creationId xmlns:a16="http://schemas.microsoft.com/office/drawing/2014/main" id="{53B1B6A7-D897-4AC1-AFEA-DA81C06E207F}"/>
              </a:ext>
            </a:extLst>
          </p:cNvPr>
          <p:cNvSpPr/>
          <p:nvPr/>
        </p:nvSpPr>
        <p:spPr>
          <a:xfrm>
            <a:off x="10724964" y="3790598"/>
            <a:ext cx="99695" cy="86360"/>
          </a:xfrm>
          <a:custGeom>
            <a:avLst/>
            <a:gdLst/>
            <a:ahLst/>
            <a:cxnLst/>
            <a:rect l="l" t="t" r="r" b="b"/>
            <a:pathLst>
              <a:path w="99695" h="86360">
                <a:moveTo>
                  <a:pt x="0" y="86294"/>
                </a:moveTo>
                <a:lnTo>
                  <a:pt x="99396" y="86294"/>
                </a:lnTo>
                <a:lnTo>
                  <a:pt x="99396" y="0"/>
                </a:lnTo>
                <a:lnTo>
                  <a:pt x="0" y="0"/>
                </a:lnTo>
                <a:lnTo>
                  <a:pt x="0" y="86294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6">
            <a:extLst>
              <a:ext uri="{FF2B5EF4-FFF2-40B4-BE49-F238E27FC236}">
                <a16:creationId xmlns:a16="http://schemas.microsoft.com/office/drawing/2014/main" id="{63B1CAA3-D49E-44BF-AD82-6DFA0B2AF74D}"/>
              </a:ext>
            </a:extLst>
          </p:cNvPr>
          <p:cNvSpPr/>
          <p:nvPr/>
        </p:nvSpPr>
        <p:spPr>
          <a:xfrm>
            <a:off x="10884299" y="3797702"/>
            <a:ext cx="99695" cy="203835"/>
          </a:xfrm>
          <a:custGeom>
            <a:avLst/>
            <a:gdLst/>
            <a:ahLst/>
            <a:cxnLst/>
            <a:rect l="l" t="t" r="r" b="b"/>
            <a:pathLst>
              <a:path w="99695" h="203835">
                <a:moveTo>
                  <a:pt x="0" y="203762"/>
                </a:moveTo>
                <a:lnTo>
                  <a:pt x="99396" y="203762"/>
                </a:lnTo>
                <a:lnTo>
                  <a:pt x="99396" y="0"/>
                </a:lnTo>
                <a:lnTo>
                  <a:pt x="0" y="0"/>
                </a:lnTo>
                <a:lnTo>
                  <a:pt x="0" y="203762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7">
            <a:extLst>
              <a:ext uri="{FF2B5EF4-FFF2-40B4-BE49-F238E27FC236}">
                <a16:creationId xmlns:a16="http://schemas.microsoft.com/office/drawing/2014/main" id="{000C9718-E133-4956-AC06-E62FC04AC0D8}"/>
              </a:ext>
            </a:extLst>
          </p:cNvPr>
          <p:cNvSpPr/>
          <p:nvPr/>
        </p:nvSpPr>
        <p:spPr>
          <a:xfrm>
            <a:off x="10884299" y="3797702"/>
            <a:ext cx="99695" cy="203835"/>
          </a:xfrm>
          <a:custGeom>
            <a:avLst/>
            <a:gdLst/>
            <a:ahLst/>
            <a:cxnLst/>
            <a:rect l="l" t="t" r="r" b="b"/>
            <a:pathLst>
              <a:path w="99695" h="203835">
                <a:moveTo>
                  <a:pt x="0" y="203763"/>
                </a:moveTo>
                <a:lnTo>
                  <a:pt x="99396" y="203763"/>
                </a:lnTo>
                <a:lnTo>
                  <a:pt x="99396" y="0"/>
                </a:lnTo>
                <a:lnTo>
                  <a:pt x="0" y="0"/>
                </a:lnTo>
                <a:lnTo>
                  <a:pt x="0" y="20376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8">
            <a:extLst>
              <a:ext uri="{FF2B5EF4-FFF2-40B4-BE49-F238E27FC236}">
                <a16:creationId xmlns:a16="http://schemas.microsoft.com/office/drawing/2014/main" id="{62718E49-6AFF-46A7-9FE4-7643E922BF31}"/>
              </a:ext>
            </a:extLst>
          </p:cNvPr>
          <p:cNvSpPr/>
          <p:nvPr/>
        </p:nvSpPr>
        <p:spPr>
          <a:xfrm>
            <a:off x="11043653" y="3607087"/>
            <a:ext cx="99695" cy="187325"/>
          </a:xfrm>
          <a:custGeom>
            <a:avLst/>
            <a:gdLst/>
            <a:ahLst/>
            <a:cxnLst/>
            <a:rect l="l" t="t" r="r" b="b"/>
            <a:pathLst>
              <a:path w="99695" h="187325">
                <a:moveTo>
                  <a:pt x="0" y="0"/>
                </a:moveTo>
                <a:lnTo>
                  <a:pt x="99396" y="0"/>
                </a:lnTo>
                <a:lnTo>
                  <a:pt x="99396" y="186819"/>
                </a:lnTo>
                <a:lnTo>
                  <a:pt x="0" y="186819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9">
            <a:extLst>
              <a:ext uri="{FF2B5EF4-FFF2-40B4-BE49-F238E27FC236}">
                <a16:creationId xmlns:a16="http://schemas.microsoft.com/office/drawing/2014/main" id="{8DA29175-6C19-43F2-BB30-CE5BB6EDF9AC}"/>
              </a:ext>
            </a:extLst>
          </p:cNvPr>
          <p:cNvSpPr/>
          <p:nvPr/>
        </p:nvSpPr>
        <p:spPr>
          <a:xfrm>
            <a:off x="11043653" y="3607087"/>
            <a:ext cx="99695" cy="187325"/>
          </a:xfrm>
          <a:custGeom>
            <a:avLst/>
            <a:gdLst/>
            <a:ahLst/>
            <a:cxnLst/>
            <a:rect l="l" t="t" r="r" b="b"/>
            <a:pathLst>
              <a:path w="99695" h="187325">
                <a:moveTo>
                  <a:pt x="0" y="0"/>
                </a:moveTo>
                <a:lnTo>
                  <a:pt x="99396" y="0"/>
                </a:lnTo>
                <a:lnTo>
                  <a:pt x="99396" y="186820"/>
                </a:lnTo>
                <a:lnTo>
                  <a:pt x="0" y="18682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0">
            <a:extLst>
              <a:ext uri="{FF2B5EF4-FFF2-40B4-BE49-F238E27FC236}">
                <a16:creationId xmlns:a16="http://schemas.microsoft.com/office/drawing/2014/main" id="{28328BCA-4980-4800-8148-B20286613624}"/>
              </a:ext>
            </a:extLst>
          </p:cNvPr>
          <p:cNvSpPr/>
          <p:nvPr/>
        </p:nvSpPr>
        <p:spPr>
          <a:xfrm>
            <a:off x="11202981" y="3692044"/>
            <a:ext cx="99695" cy="102235"/>
          </a:xfrm>
          <a:custGeom>
            <a:avLst/>
            <a:gdLst/>
            <a:ahLst/>
            <a:cxnLst/>
            <a:rect l="l" t="t" r="r" b="b"/>
            <a:pathLst>
              <a:path w="99695" h="102235">
                <a:moveTo>
                  <a:pt x="0" y="0"/>
                </a:moveTo>
                <a:lnTo>
                  <a:pt x="99396" y="0"/>
                </a:lnTo>
                <a:lnTo>
                  <a:pt x="99396" y="101880"/>
                </a:lnTo>
                <a:lnTo>
                  <a:pt x="0" y="101880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1">
            <a:extLst>
              <a:ext uri="{FF2B5EF4-FFF2-40B4-BE49-F238E27FC236}">
                <a16:creationId xmlns:a16="http://schemas.microsoft.com/office/drawing/2014/main" id="{83E2052C-1398-4844-82A1-4899D4ED61CA}"/>
              </a:ext>
            </a:extLst>
          </p:cNvPr>
          <p:cNvSpPr/>
          <p:nvPr/>
        </p:nvSpPr>
        <p:spPr>
          <a:xfrm>
            <a:off x="11202981" y="3692044"/>
            <a:ext cx="99695" cy="102235"/>
          </a:xfrm>
          <a:custGeom>
            <a:avLst/>
            <a:gdLst/>
            <a:ahLst/>
            <a:cxnLst/>
            <a:rect l="l" t="t" r="r" b="b"/>
            <a:pathLst>
              <a:path w="99695" h="102235">
                <a:moveTo>
                  <a:pt x="0" y="0"/>
                </a:moveTo>
                <a:lnTo>
                  <a:pt x="99396" y="0"/>
                </a:lnTo>
                <a:lnTo>
                  <a:pt x="99396" y="101881"/>
                </a:lnTo>
                <a:lnTo>
                  <a:pt x="0" y="1018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2">
            <a:extLst>
              <a:ext uri="{FF2B5EF4-FFF2-40B4-BE49-F238E27FC236}">
                <a16:creationId xmlns:a16="http://schemas.microsoft.com/office/drawing/2014/main" id="{4B9C6CBB-FC88-45E0-92E5-1B95766CE557}"/>
              </a:ext>
            </a:extLst>
          </p:cNvPr>
          <p:cNvSpPr/>
          <p:nvPr/>
        </p:nvSpPr>
        <p:spPr>
          <a:xfrm>
            <a:off x="11362324" y="3795160"/>
            <a:ext cx="99695" cy="155575"/>
          </a:xfrm>
          <a:custGeom>
            <a:avLst/>
            <a:gdLst/>
            <a:ahLst/>
            <a:cxnLst/>
            <a:rect l="l" t="t" r="r" b="b"/>
            <a:pathLst>
              <a:path w="99695" h="155575">
                <a:moveTo>
                  <a:pt x="0" y="155194"/>
                </a:moveTo>
                <a:lnTo>
                  <a:pt x="99396" y="155194"/>
                </a:lnTo>
                <a:lnTo>
                  <a:pt x="99396" y="0"/>
                </a:lnTo>
                <a:lnTo>
                  <a:pt x="0" y="0"/>
                </a:lnTo>
                <a:lnTo>
                  <a:pt x="0" y="155194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3">
            <a:extLst>
              <a:ext uri="{FF2B5EF4-FFF2-40B4-BE49-F238E27FC236}">
                <a16:creationId xmlns:a16="http://schemas.microsoft.com/office/drawing/2014/main" id="{A3CE1319-75B5-457D-B252-6A952D14DF71}"/>
              </a:ext>
            </a:extLst>
          </p:cNvPr>
          <p:cNvSpPr/>
          <p:nvPr/>
        </p:nvSpPr>
        <p:spPr>
          <a:xfrm>
            <a:off x="11362324" y="3795160"/>
            <a:ext cx="99695" cy="155575"/>
          </a:xfrm>
          <a:custGeom>
            <a:avLst/>
            <a:gdLst/>
            <a:ahLst/>
            <a:cxnLst/>
            <a:rect l="l" t="t" r="r" b="b"/>
            <a:pathLst>
              <a:path w="99695" h="155575">
                <a:moveTo>
                  <a:pt x="0" y="155194"/>
                </a:moveTo>
                <a:lnTo>
                  <a:pt x="99396" y="155194"/>
                </a:lnTo>
                <a:lnTo>
                  <a:pt x="99396" y="0"/>
                </a:lnTo>
                <a:lnTo>
                  <a:pt x="0" y="0"/>
                </a:lnTo>
                <a:lnTo>
                  <a:pt x="0" y="155194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4">
            <a:extLst>
              <a:ext uri="{FF2B5EF4-FFF2-40B4-BE49-F238E27FC236}">
                <a16:creationId xmlns:a16="http://schemas.microsoft.com/office/drawing/2014/main" id="{32BCA5FB-5460-4049-8678-CE3E52816973}"/>
              </a:ext>
            </a:extLst>
          </p:cNvPr>
          <p:cNvSpPr/>
          <p:nvPr/>
        </p:nvSpPr>
        <p:spPr>
          <a:xfrm>
            <a:off x="11521653" y="3638656"/>
            <a:ext cx="99695" cy="155575"/>
          </a:xfrm>
          <a:custGeom>
            <a:avLst/>
            <a:gdLst/>
            <a:ahLst/>
            <a:cxnLst/>
            <a:rect l="l" t="t" r="r" b="b"/>
            <a:pathLst>
              <a:path w="99695" h="155575">
                <a:moveTo>
                  <a:pt x="0" y="0"/>
                </a:moveTo>
                <a:lnTo>
                  <a:pt x="99396" y="0"/>
                </a:lnTo>
                <a:lnTo>
                  <a:pt x="99396" y="155194"/>
                </a:lnTo>
                <a:lnTo>
                  <a:pt x="0" y="155194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5">
            <a:extLst>
              <a:ext uri="{FF2B5EF4-FFF2-40B4-BE49-F238E27FC236}">
                <a16:creationId xmlns:a16="http://schemas.microsoft.com/office/drawing/2014/main" id="{3274A763-454F-4504-B71D-A0C7360BB4C9}"/>
              </a:ext>
            </a:extLst>
          </p:cNvPr>
          <p:cNvSpPr/>
          <p:nvPr/>
        </p:nvSpPr>
        <p:spPr>
          <a:xfrm>
            <a:off x="11521653" y="3638656"/>
            <a:ext cx="99695" cy="155575"/>
          </a:xfrm>
          <a:custGeom>
            <a:avLst/>
            <a:gdLst/>
            <a:ahLst/>
            <a:cxnLst/>
            <a:rect l="l" t="t" r="r" b="b"/>
            <a:pathLst>
              <a:path w="99695" h="155575">
                <a:moveTo>
                  <a:pt x="0" y="0"/>
                </a:moveTo>
                <a:lnTo>
                  <a:pt x="99396" y="0"/>
                </a:lnTo>
                <a:lnTo>
                  <a:pt x="99396" y="155194"/>
                </a:lnTo>
                <a:lnTo>
                  <a:pt x="0" y="1551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6">
            <a:extLst>
              <a:ext uri="{FF2B5EF4-FFF2-40B4-BE49-F238E27FC236}">
                <a16:creationId xmlns:a16="http://schemas.microsoft.com/office/drawing/2014/main" id="{DDC1C25C-0A8A-4A67-9A9D-287D432F6970}"/>
              </a:ext>
            </a:extLst>
          </p:cNvPr>
          <p:cNvSpPr/>
          <p:nvPr/>
        </p:nvSpPr>
        <p:spPr>
          <a:xfrm>
            <a:off x="2750785" y="2146933"/>
            <a:ext cx="1365885" cy="794385"/>
          </a:xfrm>
          <a:custGeom>
            <a:avLst/>
            <a:gdLst/>
            <a:ahLst/>
            <a:cxnLst/>
            <a:rect l="l" t="t" r="r" b="b"/>
            <a:pathLst>
              <a:path w="1365885" h="794385">
                <a:moveTo>
                  <a:pt x="1365608" y="0"/>
                </a:moveTo>
                <a:lnTo>
                  <a:pt x="1280567" y="5109"/>
                </a:lnTo>
                <a:lnTo>
                  <a:pt x="1294856" y="29855"/>
                </a:lnTo>
                <a:lnTo>
                  <a:pt x="0" y="777546"/>
                </a:lnTo>
                <a:lnTo>
                  <a:pt x="9525" y="794043"/>
                </a:lnTo>
                <a:lnTo>
                  <a:pt x="1304382" y="46352"/>
                </a:lnTo>
                <a:lnTo>
                  <a:pt x="1335007" y="46352"/>
                </a:lnTo>
                <a:lnTo>
                  <a:pt x="1365608" y="0"/>
                </a:lnTo>
                <a:close/>
              </a:path>
              <a:path w="1365885" h="794385">
                <a:moveTo>
                  <a:pt x="1335007" y="46352"/>
                </a:moveTo>
                <a:lnTo>
                  <a:pt x="1304382" y="46352"/>
                </a:lnTo>
                <a:lnTo>
                  <a:pt x="1318671" y="71098"/>
                </a:lnTo>
                <a:lnTo>
                  <a:pt x="1335007" y="46352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7">
            <a:extLst>
              <a:ext uri="{FF2B5EF4-FFF2-40B4-BE49-F238E27FC236}">
                <a16:creationId xmlns:a16="http://schemas.microsoft.com/office/drawing/2014/main" id="{649877D4-D149-4A1F-ABAC-EBDD7C0E348C}"/>
              </a:ext>
            </a:extLst>
          </p:cNvPr>
          <p:cNvSpPr/>
          <p:nvPr/>
        </p:nvSpPr>
        <p:spPr>
          <a:xfrm>
            <a:off x="2769196" y="4394398"/>
            <a:ext cx="1374775" cy="799465"/>
          </a:xfrm>
          <a:custGeom>
            <a:avLst/>
            <a:gdLst/>
            <a:ahLst/>
            <a:cxnLst/>
            <a:rect l="l" t="t" r="r" b="b"/>
            <a:pathLst>
              <a:path w="1374775" h="799464">
                <a:moveTo>
                  <a:pt x="9527" y="0"/>
                </a:moveTo>
                <a:lnTo>
                  <a:pt x="0" y="16496"/>
                </a:lnTo>
                <a:lnTo>
                  <a:pt x="1303657" y="769381"/>
                </a:lnTo>
                <a:lnTo>
                  <a:pt x="1289366" y="794127"/>
                </a:lnTo>
                <a:lnTo>
                  <a:pt x="1374406" y="799241"/>
                </a:lnTo>
                <a:lnTo>
                  <a:pt x="1343808" y="752885"/>
                </a:lnTo>
                <a:lnTo>
                  <a:pt x="1313183" y="752885"/>
                </a:lnTo>
                <a:lnTo>
                  <a:pt x="9527" y="0"/>
                </a:lnTo>
                <a:close/>
              </a:path>
              <a:path w="1374775" h="799464">
                <a:moveTo>
                  <a:pt x="1327475" y="728140"/>
                </a:moveTo>
                <a:lnTo>
                  <a:pt x="1313183" y="752885"/>
                </a:lnTo>
                <a:lnTo>
                  <a:pt x="1343808" y="752885"/>
                </a:lnTo>
                <a:lnTo>
                  <a:pt x="1327475" y="72814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8">
            <a:extLst>
              <a:ext uri="{FF2B5EF4-FFF2-40B4-BE49-F238E27FC236}">
                <a16:creationId xmlns:a16="http://schemas.microsoft.com/office/drawing/2014/main" id="{2C4A3F6B-6D04-4072-BB78-C3FCCBB9E893}"/>
              </a:ext>
            </a:extLst>
          </p:cNvPr>
          <p:cNvSpPr/>
          <p:nvPr/>
        </p:nvSpPr>
        <p:spPr>
          <a:xfrm>
            <a:off x="2773960" y="3581684"/>
            <a:ext cx="1327150" cy="76200"/>
          </a:xfrm>
          <a:custGeom>
            <a:avLst/>
            <a:gdLst/>
            <a:ahLst/>
            <a:cxnLst/>
            <a:rect l="l" t="t" r="r" b="b"/>
            <a:pathLst>
              <a:path w="1327150" h="76200">
                <a:moveTo>
                  <a:pt x="1250654" y="0"/>
                </a:moveTo>
                <a:lnTo>
                  <a:pt x="1250654" y="28575"/>
                </a:lnTo>
                <a:lnTo>
                  <a:pt x="0" y="28575"/>
                </a:lnTo>
                <a:lnTo>
                  <a:pt x="0" y="47625"/>
                </a:lnTo>
                <a:lnTo>
                  <a:pt x="1250654" y="47625"/>
                </a:lnTo>
                <a:lnTo>
                  <a:pt x="1250654" y="76200"/>
                </a:lnTo>
                <a:lnTo>
                  <a:pt x="1326854" y="38100"/>
                </a:lnTo>
                <a:lnTo>
                  <a:pt x="125065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9">
            <a:extLst>
              <a:ext uri="{FF2B5EF4-FFF2-40B4-BE49-F238E27FC236}">
                <a16:creationId xmlns:a16="http://schemas.microsoft.com/office/drawing/2014/main" id="{34F6B001-ADAE-4F0D-BBA3-5E99FDFF0536}"/>
              </a:ext>
            </a:extLst>
          </p:cNvPr>
          <p:cNvSpPr/>
          <p:nvPr/>
        </p:nvSpPr>
        <p:spPr>
          <a:xfrm>
            <a:off x="6811054" y="2182954"/>
            <a:ext cx="835025" cy="835025"/>
          </a:xfrm>
          <a:custGeom>
            <a:avLst/>
            <a:gdLst/>
            <a:ahLst/>
            <a:cxnLst/>
            <a:rect l="l" t="t" r="r" b="b"/>
            <a:pathLst>
              <a:path w="835025" h="835025">
                <a:moveTo>
                  <a:pt x="13470" y="0"/>
                </a:moveTo>
                <a:lnTo>
                  <a:pt x="0" y="13470"/>
                </a:lnTo>
                <a:lnTo>
                  <a:pt x="774302" y="787773"/>
                </a:lnTo>
                <a:lnTo>
                  <a:pt x="754096" y="807979"/>
                </a:lnTo>
                <a:lnTo>
                  <a:pt x="834919" y="834919"/>
                </a:lnTo>
                <a:lnTo>
                  <a:pt x="814714" y="774302"/>
                </a:lnTo>
                <a:lnTo>
                  <a:pt x="787773" y="774302"/>
                </a:lnTo>
                <a:lnTo>
                  <a:pt x="13470" y="0"/>
                </a:lnTo>
                <a:close/>
              </a:path>
              <a:path w="835025" h="835025">
                <a:moveTo>
                  <a:pt x="807979" y="754096"/>
                </a:moveTo>
                <a:lnTo>
                  <a:pt x="787773" y="774302"/>
                </a:lnTo>
                <a:lnTo>
                  <a:pt x="814714" y="774302"/>
                </a:lnTo>
                <a:lnTo>
                  <a:pt x="807979" y="754096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0">
            <a:extLst>
              <a:ext uri="{FF2B5EF4-FFF2-40B4-BE49-F238E27FC236}">
                <a16:creationId xmlns:a16="http://schemas.microsoft.com/office/drawing/2014/main" id="{9A22C29D-1EFE-4F3F-BD5C-5E6675A06C8B}"/>
              </a:ext>
            </a:extLst>
          </p:cNvPr>
          <p:cNvSpPr/>
          <p:nvPr/>
        </p:nvSpPr>
        <p:spPr>
          <a:xfrm>
            <a:off x="6817773" y="3581684"/>
            <a:ext cx="659130" cy="76200"/>
          </a:xfrm>
          <a:custGeom>
            <a:avLst/>
            <a:gdLst/>
            <a:ahLst/>
            <a:cxnLst/>
            <a:rect l="l" t="t" r="r" b="b"/>
            <a:pathLst>
              <a:path w="659129" h="76200">
                <a:moveTo>
                  <a:pt x="582428" y="0"/>
                </a:moveTo>
                <a:lnTo>
                  <a:pt x="582428" y="28575"/>
                </a:lnTo>
                <a:lnTo>
                  <a:pt x="0" y="28575"/>
                </a:lnTo>
                <a:lnTo>
                  <a:pt x="0" y="47625"/>
                </a:lnTo>
                <a:lnTo>
                  <a:pt x="582428" y="47625"/>
                </a:lnTo>
                <a:lnTo>
                  <a:pt x="582428" y="76200"/>
                </a:lnTo>
                <a:lnTo>
                  <a:pt x="658628" y="38100"/>
                </a:lnTo>
                <a:lnTo>
                  <a:pt x="58242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1">
            <a:extLst>
              <a:ext uri="{FF2B5EF4-FFF2-40B4-BE49-F238E27FC236}">
                <a16:creationId xmlns:a16="http://schemas.microsoft.com/office/drawing/2014/main" id="{CC03D2E0-144B-4F19-9189-45B661F24DAA}"/>
              </a:ext>
            </a:extLst>
          </p:cNvPr>
          <p:cNvSpPr/>
          <p:nvPr/>
        </p:nvSpPr>
        <p:spPr>
          <a:xfrm>
            <a:off x="6811039" y="4216794"/>
            <a:ext cx="937894" cy="937894"/>
          </a:xfrm>
          <a:custGeom>
            <a:avLst/>
            <a:gdLst/>
            <a:ahLst/>
            <a:cxnLst/>
            <a:rect l="l" t="t" r="r" b="b"/>
            <a:pathLst>
              <a:path w="937895" h="937895">
                <a:moveTo>
                  <a:pt x="937693" y="0"/>
                </a:moveTo>
                <a:lnTo>
                  <a:pt x="856870" y="26940"/>
                </a:lnTo>
                <a:lnTo>
                  <a:pt x="877075" y="47146"/>
                </a:lnTo>
                <a:lnTo>
                  <a:pt x="0" y="924222"/>
                </a:lnTo>
                <a:lnTo>
                  <a:pt x="13469" y="937693"/>
                </a:lnTo>
                <a:lnTo>
                  <a:pt x="890546" y="60617"/>
                </a:lnTo>
                <a:lnTo>
                  <a:pt x="917487" y="60617"/>
                </a:lnTo>
                <a:lnTo>
                  <a:pt x="937693" y="0"/>
                </a:lnTo>
                <a:close/>
              </a:path>
              <a:path w="937895" h="937895">
                <a:moveTo>
                  <a:pt x="917487" y="60617"/>
                </a:moveTo>
                <a:lnTo>
                  <a:pt x="890546" y="60617"/>
                </a:lnTo>
                <a:lnTo>
                  <a:pt x="910752" y="80822"/>
                </a:lnTo>
                <a:lnTo>
                  <a:pt x="917487" y="6061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2">
            <a:extLst>
              <a:ext uri="{FF2B5EF4-FFF2-40B4-BE49-F238E27FC236}">
                <a16:creationId xmlns:a16="http://schemas.microsoft.com/office/drawing/2014/main" id="{B9A8EFB6-FCD6-4F79-A7EB-3DFC02095BBA}"/>
              </a:ext>
            </a:extLst>
          </p:cNvPr>
          <p:cNvSpPr/>
          <p:nvPr/>
        </p:nvSpPr>
        <p:spPr>
          <a:xfrm>
            <a:off x="517061" y="2445156"/>
            <a:ext cx="2099348" cy="2164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12183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5379307" y="6506264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4" name="object 24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F8F858A-6F87-4C9D-A77D-3F1F218F4EC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27651E4E-3E38-4B14-A60F-1B48CC8A05D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7C6BDE6-8635-4EC8-83A9-B8479A01E6F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E3801A5-4D0D-4DA9-81DB-0E9B8DE56E1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投影片編號版面配置區 1">
              <a:extLst>
                <a:ext uri="{FF2B5EF4-FFF2-40B4-BE49-F238E27FC236}">
                  <a16:creationId xmlns:a16="http://schemas.microsoft.com/office/drawing/2014/main" id="{15490CF2-93A6-40B8-BB04-977A40DE810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object 4">
            <a:extLst>
              <a:ext uri="{FF2B5EF4-FFF2-40B4-BE49-F238E27FC236}">
                <a16:creationId xmlns:a16="http://schemas.microsoft.com/office/drawing/2014/main" id="{74B2B566-3A0D-457E-9939-6349D00A374E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285D4A3F-A4B3-4451-BB99-6826B0E7ABE7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9174510F-5CB8-426F-809D-C5FD7081A7CA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5293C6A5-9735-4064-B1DA-57DC1949328E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847D11FE-7C22-4ACF-B3A4-F4C8A614D7DB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C6B1EACC-C688-4A1C-9A50-1FBA1E9429BA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9B66BEB3-7403-40C7-A1CC-7A3675AB6AE9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43" name="object 11">
            <a:extLst>
              <a:ext uri="{FF2B5EF4-FFF2-40B4-BE49-F238E27FC236}">
                <a16:creationId xmlns:a16="http://schemas.microsoft.com/office/drawing/2014/main" id="{62A213CE-45B7-47D3-90E4-3662DF8832D5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D45D2D65-93E6-4256-A95C-A03C17DABF59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FFE83F00-490E-4B0F-8492-6AEEE42C1761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4">
            <a:extLst>
              <a:ext uri="{FF2B5EF4-FFF2-40B4-BE49-F238E27FC236}">
                <a16:creationId xmlns:a16="http://schemas.microsoft.com/office/drawing/2014/main" id="{356B358C-1842-40C5-91A5-B38D06DF4DEE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5">
            <a:extLst>
              <a:ext uri="{FF2B5EF4-FFF2-40B4-BE49-F238E27FC236}">
                <a16:creationId xmlns:a16="http://schemas.microsoft.com/office/drawing/2014/main" id="{42D93D3A-29E4-49B1-8EFF-587871E05D71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6">
            <a:extLst>
              <a:ext uri="{FF2B5EF4-FFF2-40B4-BE49-F238E27FC236}">
                <a16:creationId xmlns:a16="http://schemas.microsoft.com/office/drawing/2014/main" id="{7FB746CA-B16D-4671-997E-5B54FA68F7D1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7">
            <a:extLst>
              <a:ext uri="{FF2B5EF4-FFF2-40B4-BE49-F238E27FC236}">
                <a16:creationId xmlns:a16="http://schemas.microsoft.com/office/drawing/2014/main" id="{6AB05B22-A8D7-4210-B928-EE7BA097A7B3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74B46CAF-A9AF-4EC3-A7DE-ED7A3DA65D0B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9">
            <a:extLst>
              <a:ext uri="{FF2B5EF4-FFF2-40B4-BE49-F238E27FC236}">
                <a16:creationId xmlns:a16="http://schemas.microsoft.com/office/drawing/2014/main" id="{1AC879E0-4D92-4CA9-BB9F-E9B3CC50099F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2" name="object 20">
            <a:extLst>
              <a:ext uri="{FF2B5EF4-FFF2-40B4-BE49-F238E27FC236}">
                <a16:creationId xmlns:a16="http://schemas.microsoft.com/office/drawing/2014/main" id="{CAD4D42B-E5E9-4FC7-B09E-E57A07A4C6B2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3" name="object 21">
            <a:extLst>
              <a:ext uri="{FF2B5EF4-FFF2-40B4-BE49-F238E27FC236}">
                <a16:creationId xmlns:a16="http://schemas.microsoft.com/office/drawing/2014/main" id="{90621F9E-558B-4C35-A990-BE06B52DF550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4" name="object 22">
            <a:extLst>
              <a:ext uri="{FF2B5EF4-FFF2-40B4-BE49-F238E27FC236}">
                <a16:creationId xmlns:a16="http://schemas.microsoft.com/office/drawing/2014/main" id="{748E42FD-203B-4F1D-9734-2C6B2ACB4F90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5" name="object 23">
            <a:extLst>
              <a:ext uri="{FF2B5EF4-FFF2-40B4-BE49-F238E27FC236}">
                <a16:creationId xmlns:a16="http://schemas.microsoft.com/office/drawing/2014/main" id="{53B386DD-65D5-4EA8-B453-BAA11892F990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74AF4213-C49D-4DAC-963E-C34D8269A1C1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4" name="object 24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22932" y="4590569"/>
            <a:ext cx="28848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F08D8D5-1DD8-445F-8E63-854151F1201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C8CBC32B-3089-4135-9E96-826C23942ED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882F2AC-47FC-4138-AD83-715513F5E89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8FC6F80-0890-418F-A9A2-0039D7EA9C7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4" name="投影片編號版面配置區 1">
              <a:extLst>
                <a:ext uri="{FF2B5EF4-FFF2-40B4-BE49-F238E27FC236}">
                  <a16:creationId xmlns:a16="http://schemas.microsoft.com/office/drawing/2014/main" id="{B597C667-A58C-4CCA-9E3D-3CD26A0960E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object 4">
            <a:extLst>
              <a:ext uri="{FF2B5EF4-FFF2-40B4-BE49-F238E27FC236}">
                <a16:creationId xmlns:a16="http://schemas.microsoft.com/office/drawing/2014/main" id="{04DE9FDC-5B33-47F7-855D-A9AA848F5B4D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E9BB2C99-D91D-4A55-A8C6-99FAD147C7D0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246F8F68-942B-42E0-850C-62B0CBC20E8E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7">
            <a:extLst>
              <a:ext uri="{FF2B5EF4-FFF2-40B4-BE49-F238E27FC236}">
                <a16:creationId xmlns:a16="http://schemas.microsoft.com/office/drawing/2014/main" id="{DCE1A68E-7808-437B-A678-0CEB8A958580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8">
            <a:extLst>
              <a:ext uri="{FF2B5EF4-FFF2-40B4-BE49-F238E27FC236}">
                <a16:creationId xmlns:a16="http://schemas.microsoft.com/office/drawing/2014/main" id="{1FCFBD7A-5DF2-4FAD-A47B-3AAF1AC6ADD7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2BF3F7B1-A08A-4048-B663-621C61F48EA7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43" name="object 10">
            <a:extLst>
              <a:ext uri="{FF2B5EF4-FFF2-40B4-BE49-F238E27FC236}">
                <a16:creationId xmlns:a16="http://schemas.microsoft.com/office/drawing/2014/main" id="{8D8BB4E1-B51D-4197-86F1-C3A538EE54AE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44" name="object 11">
            <a:extLst>
              <a:ext uri="{FF2B5EF4-FFF2-40B4-BE49-F238E27FC236}">
                <a16:creationId xmlns:a16="http://schemas.microsoft.com/office/drawing/2014/main" id="{8B87650B-09E6-4B41-8777-1DAB347E7400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2">
            <a:extLst>
              <a:ext uri="{FF2B5EF4-FFF2-40B4-BE49-F238E27FC236}">
                <a16:creationId xmlns:a16="http://schemas.microsoft.com/office/drawing/2014/main" id="{320F5B38-D743-4D64-B1B1-06D226123F8C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F1DB540B-91D0-4BD5-9789-57B7C7BE0019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1564B5BC-6686-46D8-85AB-F92C6888CDDF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5">
            <a:extLst>
              <a:ext uri="{FF2B5EF4-FFF2-40B4-BE49-F238E27FC236}">
                <a16:creationId xmlns:a16="http://schemas.microsoft.com/office/drawing/2014/main" id="{6B7B9D00-B42C-4B15-B926-E97D294E9109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6">
            <a:extLst>
              <a:ext uri="{FF2B5EF4-FFF2-40B4-BE49-F238E27FC236}">
                <a16:creationId xmlns:a16="http://schemas.microsoft.com/office/drawing/2014/main" id="{B512870E-A149-4A41-872A-BA8C6B1ADEF0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7">
            <a:extLst>
              <a:ext uri="{FF2B5EF4-FFF2-40B4-BE49-F238E27FC236}">
                <a16:creationId xmlns:a16="http://schemas.microsoft.com/office/drawing/2014/main" id="{C17558E5-41E7-4FF9-9185-A0EE39656EFB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8">
            <a:extLst>
              <a:ext uri="{FF2B5EF4-FFF2-40B4-BE49-F238E27FC236}">
                <a16:creationId xmlns:a16="http://schemas.microsoft.com/office/drawing/2014/main" id="{8E06D1B1-F8B7-4B53-8182-D1666B238CA2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9">
            <a:extLst>
              <a:ext uri="{FF2B5EF4-FFF2-40B4-BE49-F238E27FC236}">
                <a16:creationId xmlns:a16="http://schemas.microsoft.com/office/drawing/2014/main" id="{E737341F-3D15-48DA-A3AC-613C0D14C740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81F35CA1-B501-490C-A6B9-49E7F3CCA7DF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4" name="object 21">
            <a:extLst>
              <a:ext uri="{FF2B5EF4-FFF2-40B4-BE49-F238E27FC236}">
                <a16:creationId xmlns:a16="http://schemas.microsoft.com/office/drawing/2014/main" id="{415AA90E-C83C-42FA-A721-11728FC3CBBF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5" name="object 22">
            <a:extLst>
              <a:ext uri="{FF2B5EF4-FFF2-40B4-BE49-F238E27FC236}">
                <a16:creationId xmlns:a16="http://schemas.microsoft.com/office/drawing/2014/main" id="{E4B0AF89-244C-46CE-9B5E-08173F3DFC99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19D4BDF4-4E02-4770-AF31-D3C91E3AA516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id="{52B15ADF-1C35-4E68-B5CB-D0234A350FB0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22932" y="4590569"/>
            <a:ext cx="28848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77101" y="2015816"/>
            <a:ext cx="37922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L</a:t>
            </a:r>
            <a:r>
              <a:rPr sz="1800" spc="-2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98361" y="2966002"/>
            <a:ext cx="3823787" cy="2562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31453CE-A306-4D28-A0F4-A9B61EC1396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ACEF71F8-4311-47C0-8B74-1C55D1DAEFB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C4F4819-C1AD-482A-B736-464D2C38844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F5E65F4-9268-4AC5-BB3B-C5763BBF81F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投影片編號版面配置區 1">
              <a:extLst>
                <a:ext uri="{FF2B5EF4-FFF2-40B4-BE49-F238E27FC236}">
                  <a16:creationId xmlns:a16="http://schemas.microsoft.com/office/drawing/2014/main" id="{A6EB7640-6FC1-4947-84B0-9240F535AFB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object 4">
            <a:extLst>
              <a:ext uri="{FF2B5EF4-FFF2-40B4-BE49-F238E27FC236}">
                <a16:creationId xmlns:a16="http://schemas.microsoft.com/office/drawing/2014/main" id="{8B744070-070C-4E94-86DA-6182C577792E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107C3772-1955-4E3B-880D-27375485D88E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92AAB2FE-3B5D-4A56-A338-46CFBABDCAC2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CD4F4D9B-26F1-4A44-85BC-186FDB32BAC3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D9A878BD-2302-4074-B3E2-8E1054A01CAC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D8141249-D836-45BA-B47E-19C539BCF053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2ED3B3A9-54DE-4D35-85ED-2ED659C05FE1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ADE6823E-1951-4325-9FF9-55AEAF19012A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5F019BB2-9731-4E0E-8D85-4F06B8721C8F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5D763343-50F9-4140-993E-BE202C27B2D9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DF67D34-648C-4322-B2B3-B86C703EA97A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5">
            <a:extLst>
              <a:ext uri="{FF2B5EF4-FFF2-40B4-BE49-F238E27FC236}">
                <a16:creationId xmlns:a16="http://schemas.microsoft.com/office/drawing/2014/main" id="{FE1D1E79-B74C-40D5-B3CB-0C30CDA35A28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03CB7647-D14A-4EC2-873E-8EB62992D07C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7">
            <a:extLst>
              <a:ext uri="{FF2B5EF4-FFF2-40B4-BE49-F238E27FC236}">
                <a16:creationId xmlns:a16="http://schemas.microsoft.com/office/drawing/2014/main" id="{C9E3BBB6-AD2E-49A3-A152-D564D77F7D2B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93A4D2A0-E7D9-447C-945B-2A11A07E8FDC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9">
            <a:extLst>
              <a:ext uri="{FF2B5EF4-FFF2-40B4-BE49-F238E27FC236}">
                <a16:creationId xmlns:a16="http://schemas.microsoft.com/office/drawing/2014/main" id="{D4A6FB3C-F175-4A0D-904A-BD3332DB731D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5" name="object 20">
            <a:extLst>
              <a:ext uri="{FF2B5EF4-FFF2-40B4-BE49-F238E27FC236}">
                <a16:creationId xmlns:a16="http://schemas.microsoft.com/office/drawing/2014/main" id="{3760F2AF-B2C6-4307-89F3-B9CEE3C4DE44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6" name="object 21">
            <a:extLst>
              <a:ext uri="{FF2B5EF4-FFF2-40B4-BE49-F238E27FC236}">
                <a16:creationId xmlns:a16="http://schemas.microsoft.com/office/drawing/2014/main" id="{BB008B9C-2D71-4447-8497-C377BCE64894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7" name="object 22">
            <a:extLst>
              <a:ext uri="{FF2B5EF4-FFF2-40B4-BE49-F238E27FC236}">
                <a16:creationId xmlns:a16="http://schemas.microsoft.com/office/drawing/2014/main" id="{5F86A2BF-0223-4492-A84E-251288C8DA3A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0F021922-17E6-4C47-A67E-D1E43E695EFC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4143C0D3-5F83-4F69-A910-0214EA131447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22932" y="4590569"/>
            <a:ext cx="28848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77101" y="2015816"/>
            <a:ext cx="37922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L</a:t>
            </a:r>
            <a:r>
              <a:rPr sz="1800" spc="-2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98361" y="2966002"/>
            <a:ext cx="3823787" cy="2562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515873" y="4206472"/>
            <a:ext cx="1724660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5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nd”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baseline="-20833" dirty="0">
                <a:latin typeface="Calibri"/>
                <a:cs typeface="Calibri"/>
              </a:rPr>
              <a:t>i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2" name="object 32"/>
          <p:cNvSpPr txBox="1"/>
          <p:nvPr/>
        </p:nvSpPr>
        <p:spPr>
          <a:xfrm>
            <a:off x="8136361" y="2756556"/>
            <a:ext cx="3163570" cy="1095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Fli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/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baseline="-20833" dirty="0">
                <a:latin typeface="Calibri"/>
                <a:cs typeface="Calibri"/>
              </a:rPr>
              <a:t>i</a:t>
            </a:r>
            <a:endParaRPr sz="1800" baseline="-2083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800">
              <a:latin typeface="Times New Roman"/>
              <a:cs typeface="Times New Roman"/>
            </a:endParaRPr>
          </a:p>
          <a:p>
            <a:pPr marL="1772920" marR="127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Sl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y u</a:t>
            </a:r>
            <a:r>
              <a:rPr sz="1800" baseline="-20833" dirty="0">
                <a:latin typeface="Calibri"/>
                <a:cs typeface="Calibri"/>
              </a:rPr>
              <a:t>i </a:t>
            </a:r>
            <a:r>
              <a:rPr sz="1800" spc="-202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baseline="-20833" dirty="0">
                <a:latin typeface="Calibri"/>
                <a:cs typeface="Calibri"/>
              </a:rPr>
              <a:t>i</a:t>
            </a:r>
            <a:endParaRPr sz="1800" baseline="-20833">
              <a:latin typeface="Calibri"/>
              <a:cs typeface="Calibri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98B833F-617C-48F4-8D99-F7C71578D6E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C5FC4414-1265-4155-ADB7-7FA6DBA1783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F832D2F-CCFC-4682-9C29-8F93185A5EB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9A9AAC8-B426-45B8-A5B2-3E8712F7F51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8" name="投影片編號版面配置區 1">
              <a:extLst>
                <a:ext uri="{FF2B5EF4-FFF2-40B4-BE49-F238E27FC236}">
                  <a16:creationId xmlns:a16="http://schemas.microsoft.com/office/drawing/2014/main" id="{A3415B4E-DB35-4B30-A010-8B9615218FB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object 4">
            <a:extLst>
              <a:ext uri="{FF2B5EF4-FFF2-40B4-BE49-F238E27FC236}">
                <a16:creationId xmlns:a16="http://schemas.microsoft.com/office/drawing/2014/main" id="{0AFFD838-E081-4F20-98F7-C836F8253E6F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80408020-8101-4402-817D-5D15D7E57AC5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6">
            <a:extLst>
              <a:ext uri="{FF2B5EF4-FFF2-40B4-BE49-F238E27FC236}">
                <a16:creationId xmlns:a16="http://schemas.microsoft.com/office/drawing/2014/main" id="{A01EC84E-8F02-4369-A24D-A47D884396A6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7">
            <a:extLst>
              <a:ext uri="{FF2B5EF4-FFF2-40B4-BE49-F238E27FC236}">
                <a16:creationId xmlns:a16="http://schemas.microsoft.com/office/drawing/2014/main" id="{3D9AA70E-F608-46D7-A86A-ED69F030BB62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B7C0BCBE-1497-42A7-99A7-BF6FB952244D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9">
            <a:extLst>
              <a:ext uri="{FF2B5EF4-FFF2-40B4-BE49-F238E27FC236}">
                <a16:creationId xmlns:a16="http://schemas.microsoft.com/office/drawing/2014/main" id="{F90537DC-415D-42DA-8A33-44BBD19DB28C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47" name="object 10">
            <a:extLst>
              <a:ext uri="{FF2B5EF4-FFF2-40B4-BE49-F238E27FC236}">
                <a16:creationId xmlns:a16="http://schemas.microsoft.com/office/drawing/2014/main" id="{8DD5EC17-D12C-4971-8CB9-24E3DA3A1F1D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48" name="object 11">
            <a:extLst>
              <a:ext uri="{FF2B5EF4-FFF2-40B4-BE49-F238E27FC236}">
                <a16:creationId xmlns:a16="http://schemas.microsoft.com/office/drawing/2014/main" id="{21F4EB16-F1B3-4BBC-BC65-F1A88409E0CE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E8BB5617-66B4-423F-A187-B95A15466A6D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13">
            <a:extLst>
              <a:ext uri="{FF2B5EF4-FFF2-40B4-BE49-F238E27FC236}">
                <a16:creationId xmlns:a16="http://schemas.microsoft.com/office/drawing/2014/main" id="{FB0C42C8-E735-40D1-8299-28E72C4C898C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4">
            <a:extLst>
              <a:ext uri="{FF2B5EF4-FFF2-40B4-BE49-F238E27FC236}">
                <a16:creationId xmlns:a16="http://schemas.microsoft.com/office/drawing/2014/main" id="{0BCC85F6-3DDA-4EC5-86FA-229C53ED4812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C67D0B32-BCAD-4836-9BD0-6AEDCD31CBEA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6">
            <a:extLst>
              <a:ext uri="{FF2B5EF4-FFF2-40B4-BE49-F238E27FC236}">
                <a16:creationId xmlns:a16="http://schemas.microsoft.com/office/drawing/2014/main" id="{52D72A8E-B34A-4933-BC31-91F893ABFE48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7">
            <a:extLst>
              <a:ext uri="{FF2B5EF4-FFF2-40B4-BE49-F238E27FC236}">
                <a16:creationId xmlns:a16="http://schemas.microsoft.com/office/drawing/2014/main" id="{51620784-4A1C-408A-B25F-52E7848685D6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8">
            <a:extLst>
              <a:ext uri="{FF2B5EF4-FFF2-40B4-BE49-F238E27FC236}">
                <a16:creationId xmlns:a16="http://schemas.microsoft.com/office/drawing/2014/main" id="{6077FD84-FC22-4F2C-84B9-C5B8FA059E4E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9">
            <a:extLst>
              <a:ext uri="{FF2B5EF4-FFF2-40B4-BE49-F238E27FC236}">
                <a16:creationId xmlns:a16="http://schemas.microsoft.com/office/drawing/2014/main" id="{7A67D523-20C0-489E-92B8-CCADD7936AEB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7" name="object 20">
            <a:extLst>
              <a:ext uri="{FF2B5EF4-FFF2-40B4-BE49-F238E27FC236}">
                <a16:creationId xmlns:a16="http://schemas.microsoft.com/office/drawing/2014/main" id="{A88B4FA2-6013-429C-B2FE-6D99B6A15391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8" name="object 21">
            <a:extLst>
              <a:ext uri="{FF2B5EF4-FFF2-40B4-BE49-F238E27FC236}">
                <a16:creationId xmlns:a16="http://schemas.microsoft.com/office/drawing/2014/main" id="{DF69AD24-CEBD-4C23-93F3-3B2D13B01BB3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59" name="object 22">
            <a:extLst>
              <a:ext uri="{FF2B5EF4-FFF2-40B4-BE49-F238E27FC236}">
                <a16:creationId xmlns:a16="http://schemas.microsoft.com/office/drawing/2014/main" id="{1866D202-5945-4BF2-8478-3C7129FF6B3D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60" name="object 23">
            <a:extLst>
              <a:ext uri="{FF2B5EF4-FFF2-40B4-BE49-F238E27FC236}">
                <a16:creationId xmlns:a16="http://schemas.microsoft.com/office/drawing/2014/main" id="{C2253754-73D1-4416-8417-08A932FCBF16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26">
            <a:extLst>
              <a:ext uri="{FF2B5EF4-FFF2-40B4-BE49-F238E27FC236}">
                <a16:creationId xmlns:a16="http://schemas.microsoft.com/office/drawing/2014/main" id="{ACC1D040-8065-4CDD-BA96-553FB1BED2D3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22932" y="4590569"/>
            <a:ext cx="28848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42097" y="2112856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626008" y="3384224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72487" y="1947383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716493" y="2380497"/>
            <a:ext cx="285750" cy="1203325"/>
          </a:xfrm>
          <a:custGeom>
            <a:avLst/>
            <a:gdLst/>
            <a:ahLst/>
            <a:cxnLst/>
            <a:rect l="l" t="t" r="r" b="b"/>
            <a:pathLst>
              <a:path w="285750" h="1203325">
                <a:moveTo>
                  <a:pt x="0" y="1202945"/>
                </a:moveTo>
                <a:lnTo>
                  <a:pt x="285738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1676" y="2406771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23228" y="2391129"/>
            <a:ext cx="230504" cy="1209040"/>
          </a:xfrm>
          <a:custGeom>
            <a:avLst/>
            <a:gdLst/>
            <a:ahLst/>
            <a:cxnLst/>
            <a:rect l="l" t="t" r="r" b="b"/>
            <a:pathLst>
              <a:path w="230504" h="1209039">
                <a:moveTo>
                  <a:pt x="230372" y="1209026"/>
                </a:moveTo>
                <a:lnTo>
                  <a:pt x="0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31124" y="2409311"/>
            <a:ext cx="914400" cy="7620"/>
          </a:xfrm>
          <a:custGeom>
            <a:avLst/>
            <a:gdLst/>
            <a:ahLst/>
            <a:cxnLst/>
            <a:rect l="l" t="t" r="r" b="b"/>
            <a:pathLst>
              <a:path w="914400" h="7619">
                <a:moveTo>
                  <a:pt x="0" y="7087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12418" y="2410706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33412" y="2414250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6" name="object 36"/>
          <p:cNvSpPr txBox="1"/>
          <p:nvPr/>
        </p:nvSpPr>
        <p:spPr>
          <a:xfrm>
            <a:off x="7812425" y="2326472"/>
            <a:ext cx="102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16638" y="1650364"/>
            <a:ext cx="30118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9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16638" y="1921341"/>
            <a:ext cx="216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our 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07524" y="3618736"/>
          <a:ext cx="10154148" cy="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4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68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(3,1)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(1,3)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aseline="-20833" dirty="0"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aseline="-20833" dirty="0"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58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aseline="-20833" dirty="0"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58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aseline="-20833" dirty="0"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9"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b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(3,)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b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(1,)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2" name="群組 41">
            <a:extLst>
              <a:ext uri="{FF2B5EF4-FFF2-40B4-BE49-F238E27FC236}">
                <a16:creationId xmlns:a16="http://schemas.microsoft.com/office/drawing/2014/main" id="{B3DD6609-90CE-4F3D-B608-3124270A242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D92AB5D-626D-4F59-BAB8-60F32E3E06B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D193744-1C37-4F80-8E95-4BB7AAA4204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8E799BC-4711-4E59-9927-E8511DCA7CC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4" name="投影片編號版面配置區 1">
              <a:extLst>
                <a:ext uri="{FF2B5EF4-FFF2-40B4-BE49-F238E27FC236}">
                  <a16:creationId xmlns:a16="http://schemas.microsoft.com/office/drawing/2014/main" id="{711A4EF1-2F51-4B33-82CD-7C037FB8C50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object 4">
            <a:extLst>
              <a:ext uri="{FF2B5EF4-FFF2-40B4-BE49-F238E27FC236}">
                <a16:creationId xmlns:a16="http://schemas.microsoft.com/office/drawing/2014/main" id="{A80703B9-FE9A-43D9-A518-6BF39D94DF83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CCEA053D-D02D-4BAD-B86E-2590F421BE7E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731B8947-FBA9-47DB-B2BC-5AB6B31EDEB6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7">
            <a:extLst>
              <a:ext uri="{FF2B5EF4-FFF2-40B4-BE49-F238E27FC236}">
                <a16:creationId xmlns:a16="http://schemas.microsoft.com/office/drawing/2014/main" id="{957E9B11-8C87-4D8A-A83E-5BCD8C99A73C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8">
            <a:extLst>
              <a:ext uri="{FF2B5EF4-FFF2-40B4-BE49-F238E27FC236}">
                <a16:creationId xmlns:a16="http://schemas.microsoft.com/office/drawing/2014/main" id="{882AC9B9-C8F7-4954-8796-07FE2866B40D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24EEA261-3377-4162-9D4A-70FC6D58848A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53" name="object 10">
            <a:extLst>
              <a:ext uri="{FF2B5EF4-FFF2-40B4-BE49-F238E27FC236}">
                <a16:creationId xmlns:a16="http://schemas.microsoft.com/office/drawing/2014/main" id="{F152C904-F977-4848-8EC2-C8A57DFE8416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54" name="object 11">
            <a:extLst>
              <a:ext uri="{FF2B5EF4-FFF2-40B4-BE49-F238E27FC236}">
                <a16:creationId xmlns:a16="http://schemas.microsoft.com/office/drawing/2014/main" id="{AA59F4A7-25F4-4BA9-B52C-E5DF3ADCAF20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566A9CBE-5A0E-4494-92CE-222FB807B23C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13">
            <a:extLst>
              <a:ext uri="{FF2B5EF4-FFF2-40B4-BE49-F238E27FC236}">
                <a16:creationId xmlns:a16="http://schemas.microsoft.com/office/drawing/2014/main" id="{092A6917-8E23-46D0-891D-8480C0F1E160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A5510A75-890D-4CAC-9115-55F5127F319C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5">
            <a:extLst>
              <a:ext uri="{FF2B5EF4-FFF2-40B4-BE49-F238E27FC236}">
                <a16:creationId xmlns:a16="http://schemas.microsoft.com/office/drawing/2014/main" id="{1716B4C2-C2D4-49BE-B4F0-89F56C2DADE7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6">
            <a:extLst>
              <a:ext uri="{FF2B5EF4-FFF2-40B4-BE49-F238E27FC236}">
                <a16:creationId xmlns:a16="http://schemas.microsoft.com/office/drawing/2014/main" id="{C37CBC86-15E1-4953-BB33-B92072CAEB0C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7">
            <a:extLst>
              <a:ext uri="{FF2B5EF4-FFF2-40B4-BE49-F238E27FC236}">
                <a16:creationId xmlns:a16="http://schemas.microsoft.com/office/drawing/2014/main" id="{FED71D2F-D1C3-4417-A851-E1A9F79AA98F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8">
            <a:extLst>
              <a:ext uri="{FF2B5EF4-FFF2-40B4-BE49-F238E27FC236}">
                <a16:creationId xmlns:a16="http://schemas.microsoft.com/office/drawing/2014/main" id="{C0EBFC7B-1F02-4A81-8E96-E9D0CE1BF13F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9">
            <a:extLst>
              <a:ext uri="{FF2B5EF4-FFF2-40B4-BE49-F238E27FC236}">
                <a16:creationId xmlns:a16="http://schemas.microsoft.com/office/drawing/2014/main" id="{E4636ED4-3C87-4C2D-85A9-E501891ECE16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63" name="object 20">
            <a:extLst>
              <a:ext uri="{FF2B5EF4-FFF2-40B4-BE49-F238E27FC236}">
                <a16:creationId xmlns:a16="http://schemas.microsoft.com/office/drawing/2014/main" id="{CA9D2584-D170-4C9A-B1EB-760EEE74343A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64" name="object 21">
            <a:extLst>
              <a:ext uri="{FF2B5EF4-FFF2-40B4-BE49-F238E27FC236}">
                <a16:creationId xmlns:a16="http://schemas.microsoft.com/office/drawing/2014/main" id="{FA59B560-7396-44D1-8C5B-D8FA0B60EB72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65" name="object 22">
            <a:extLst>
              <a:ext uri="{FF2B5EF4-FFF2-40B4-BE49-F238E27FC236}">
                <a16:creationId xmlns:a16="http://schemas.microsoft.com/office/drawing/2014/main" id="{96CF932C-E114-45E7-BC6B-19CAEEE9022C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66" name="object 23">
            <a:extLst>
              <a:ext uri="{FF2B5EF4-FFF2-40B4-BE49-F238E27FC236}">
                <a16:creationId xmlns:a16="http://schemas.microsoft.com/office/drawing/2014/main" id="{E27F16DD-E104-4CC7-AFE1-9291E42ADD8E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26">
            <a:extLst>
              <a:ext uri="{FF2B5EF4-FFF2-40B4-BE49-F238E27FC236}">
                <a16:creationId xmlns:a16="http://schemas.microsoft.com/office/drawing/2014/main" id="{C67C9812-300C-4E1F-B3A1-E50DDEAC02B5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22932" y="4590569"/>
            <a:ext cx="28848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42097" y="2112856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626008" y="3384224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72487" y="1947383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716493" y="2380497"/>
            <a:ext cx="285750" cy="1203325"/>
          </a:xfrm>
          <a:custGeom>
            <a:avLst/>
            <a:gdLst/>
            <a:ahLst/>
            <a:cxnLst/>
            <a:rect l="l" t="t" r="r" b="b"/>
            <a:pathLst>
              <a:path w="285750" h="1203325">
                <a:moveTo>
                  <a:pt x="0" y="1202945"/>
                </a:moveTo>
                <a:lnTo>
                  <a:pt x="285738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1676" y="2406771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23228" y="2391129"/>
            <a:ext cx="230504" cy="1209040"/>
          </a:xfrm>
          <a:custGeom>
            <a:avLst/>
            <a:gdLst/>
            <a:ahLst/>
            <a:cxnLst/>
            <a:rect l="l" t="t" r="r" b="b"/>
            <a:pathLst>
              <a:path w="230504" h="1209039">
                <a:moveTo>
                  <a:pt x="230372" y="1209026"/>
                </a:moveTo>
                <a:lnTo>
                  <a:pt x="0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31124" y="2409311"/>
            <a:ext cx="914400" cy="7620"/>
          </a:xfrm>
          <a:custGeom>
            <a:avLst/>
            <a:gdLst/>
            <a:ahLst/>
            <a:cxnLst/>
            <a:rect l="l" t="t" r="r" b="b"/>
            <a:pathLst>
              <a:path w="914400" h="7619">
                <a:moveTo>
                  <a:pt x="0" y="7087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12418" y="2410706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33412" y="2414250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097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5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>
                <a:lnSpc>
                  <a:spcPct val="100000"/>
                </a:lnSpc>
              </a:pPr>
              <a:t>155</a:t>
            </a:fld>
            <a:endParaRPr spc="-15" dirty="0"/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6" name="object 36"/>
          <p:cNvSpPr txBox="1"/>
          <p:nvPr/>
        </p:nvSpPr>
        <p:spPr>
          <a:xfrm>
            <a:off x="7812425" y="2326472"/>
            <a:ext cx="102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16638" y="1650364"/>
            <a:ext cx="3011805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9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ion” 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our 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353588" y="2388760"/>
            <a:ext cx="162179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m</a:t>
            </a:r>
            <a:r>
              <a:rPr sz="1950" spc="15" baseline="-19230" dirty="0">
                <a:latin typeface="Calibri"/>
                <a:cs typeface="Calibri"/>
              </a:rPr>
              <a:t>1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(s</a:t>
            </a:r>
            <a:r>
              <a:rPr sz="1950" spc="15" baseline="-19230" dirty="0">
                <a:latin typeface="Calibri"/>
                <a:cs typeface="Calibri"/>
              </a:rPr>
              <a:t>2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1950" spc="7" baseline="-19230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53588" y="2693560"/>
            <a:ext cx="16217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8140" algn="l"/>
                <a:tab pos="1161415" algn="l"/>
              </a:tabLst>
            </a:pPr>
            <a:r>
              <a:rPr sz="2000" spc="-20" dirty="0">
                <a:latin typeface="Calibri"/>
                <a:cs typeface="Calibri"/>
              </a:rPr>
              <a:t>m	= </a:t>
            </a:r>
            <a:r>
              <a:rPr sz="2000" spc="-10" dirty="0">
                <a:latin typeface="Calibri"/>
                <a:cs typeface="Calibri"/>
              </a:rPr>
              <a:t>t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s	– s </a:t>
            </a:r>
            <a:r>
              <a:rPr sz="2000" spc="-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556788" y="2818846"/>
            <a:ext cx="134175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15340" algn="l"/>
                <a:tab pos="1242695" algn="l"/>
              </a:tabLst>
            </a:pPr>
            <a:r>
              <a:rPr sz="1300" spc="10" dirty="0">
                <a:latin typeface="Calibri"/>
                <a:cs typeface="Calibri"/>
              </a:rPr>
              <a:t>2	4	3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705704" y="2667153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88266" y="2781644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90545" y="2664578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73107" y="2779068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07524" y="3618736"/>
          <a:ext cx="10154148" cy="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4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68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(3,1)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(1,3)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aseline="-20833" dirty="0">
                          <a:latin typeface="Calibri"/>
                          <a:cs typeface="Calibri"/>
                        </a:rPr>
                        <a:t>1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aseline="-20833" dirty="0">
                          <a:latin typeface="Calibri"/>
                          <a:cs typeface="Calibri"/>
                        </a:rPr>
                        <a:t>2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58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aseline="-20833" dirty="0">
                          <a:latin typeface="Calibri"/>
                          <a:cs typeface="Calibri"/>
                        </a:rPr>
                        <a:t>3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58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aseline="-20833" dirty="0">
                          <a:latin typeface="Calibri"/>
                          <a:cs typeface="Calibri"/>
                        </a:rPr>
                        <a:t>4</a:t>
                      </a:r>
                      <a:endParaRPr sz="18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709"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b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(3,)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b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(1,)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8" name="群組 47">
            <a:extLst>
              <a:ext uri="{FF2B5EF4-FFF2-40B4-BE49-F238E27FC236}">
                <a16:creationId xmlns:a16="http://schemas.microsoft.com/office/drawing/2014/main" id="{5D7298D0-EDE9-4553-9CCC-A5C7C9AC79A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6530A062-DD06-499D-9CEE-AA4BBA6D0E3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66329DE-DEDC-4290-ABD3-7BA8C7940FF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71DAA01-1FEF-4743-A507-055110BA2EB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0" name="投影片編號版面配置區 1">
              <a:extLst>
                <a:ext uri="{FF2B5EF4-FFF2-40B4-BE49-F238E27FC236}">
                  <a16:creationId xmlns:a16="http://schemas.microsoft.com/office/drawing/2014/main" id="{C8F0EB40-7679-4F54-92B8-E7F45E2E5D6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object 4">
            <a:extLst>
              <a:ext uri="{FF2B5EF4-FFF2-40B4-BE49-F238E27FC236}">
                <a16:creationId xmlns:a16="http://schemas.microsoft.com/office/drawing/2014/main" id="{B8A820B6-0E1F-4BED-96B3-327458CEDE3E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">
            <a:extLst>
              <a:ext uri="{FF2B5EF4-FFF2-40B4-BE49-F238E27FC236}">
                <a16:creationId xmlns:a16="http://schemas.microsoft.com/office/drawing/2014/main" id="{D4A5E45D-906F-47D4-91DA-B9987B0FDE56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9EF177C6-EFC7-4B3E-B000-765EF51CF00E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7">
            <a:extLst>
              <a:ext uri="{FF2B5EF4-FFF2-40B4-BE49-F238E27FC236}">
                <a16:creationId xmlns:a16="http://schemas.microsoft.com/office/drawing/2014/main" id="{F8B9503E-F8AD-4198-A02F-6F716A19B861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8">
            <a:extLst>
              <a:ext uri="{FF2B5EF4-FFF2-40B4-BE49-F238E27FC236}">
                <a16:creationId xmlns:a16="http://schemas.microsoft.com/office/drawing/2014/main" id="{4B105949-D3D4-4AB3-A713-129D6D161CCF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7EC8D2CF-CF3C-4DDF-9D13-B19A4EF50143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59" name="object 10">
            <a:extLst>
              <a:ext uri="{FF2B5EF4-FFF2-40B4-BE49-F238E27FC236}">
                <a16:creationId xmlns:a16="http://schemas.microsoft.com/office/drawing/2014/main" id="{6DCD6DB2-8505-4E9A-8F71-9DD5A072BDA9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60" name="object 11">
            <a:extLst>
              <a:ext uri="{FF2B5EF4-FFF2-40B4-BE49-F238E27FC236}">
                <a16:creationId xmlns:a16="http://schemas.microsoft.com/office/drawing/2014/main" id="{CD6A45FA-514C-4E26-8383-620ECA206490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2">
            <a:extLst>
              <a:ext uri="{FF2B5EF4-FFF2-40B4-BE49-F238E27FC236}">
                <a16:creationId xmlns:a16="http://schemas.microsoft.com/office/drawing/2014/main" id="{300C0573-3C35-4795-B135-CB8A3FCF9B5B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13">
            <a:extLst>
              <a:ext uri="{FF2B5EF4-FFF2-40B4-BE49-F238E27FC236}">
                <a16:creationId xmlns:a16="http://schemas.microsoft.com/office/drawing/2014/main" id="{7036D132-3982-4538-86F3-863EFA73AD07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4">
            <a:extLst>
              <a:ext uri="{FF2B5EF4-FFF2-40B4-BE49-F238E27FC236}">
                <a16:creationId xmlns:a16="http://schemas.microsoft.com/office/drawing/2014/main" id="{17C26E4D-A4A3-462F-A580-33B9AF23EA6D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5">
            <a:extLst>
              <a:ext uri="{FF2B5EF4-FFF2-40B4-BE49-F238E27FC236}">
                <a16:creationId xmlns:a16="http://schemas.microsoft.com/office/drawing/2014/main" id="{87196E5C-2E99-4610-A0A0-2EA86DD05B52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6">
            <a:extLst>
              <a:ext uri="{FF2B5EF4-FFF2-40B4-BE49-F238E27FC236}">
                <a16:creationId xmlns:a16="http://schemas.microsoft.com/office/drawing/2014/main" id="{46E07B66-6AFB-46C2-B30B-55537370E9A6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7">
            <a:extLst>
              <a:ext uri="{FF2B5EF4-FFF2-40B4-BE49-F238E27FC236}">
                <a16:creationId xmlns:a16="http://schemas.microsoft.com/office/drawing/2014/main" id="{A5B08F95-86B1-4975-A3EA-D6C28D4C7237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8">
            <a:extLst>
              <a:ext uri="{FF2B5EF4-FFF2-40B4-BE49-F238E27FC236}">
                <a16:creationId xmlns:a16="http://schemas.microsoft.com/office/drawing/2014/main" id="{2537E921-FE55-45CE-9B90-935C0EBA5480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9">
            <a:extLst>
              <a:ext uri="{FF2B5EF4-FFF2-40B4-BE49-F238E27FC236}">
                <a16:creationId xmlns:a16="http://schemas.microsoft.com/office/drawing/2014/main" id="{208EFECF-3509-4F5A-89B3-7C6CBF9DD98A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69" name="object 20">
            <a:extLst>
              <a:ext uri="{FF2B5EF4-FFF2-40B4-BE49-F238E27FC236}">
                <a16:creationId xmlns:a16="http://schemas.microsoft.com/office/drawing/2014/main" id="{0C093822-0258-4825-8DEA-F7C7998B6C85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0" name="object 21">
            <a:extLst>
              <a:ext uri="{FF2B5EF4-FFF2-40B4-BE49-F238E27FC236}">
                <a16:creationId xmlns:a16="http://schemas.microsoft.com/office/drawing/2014/main" id="{35ED8803-CE49-4770-B03F-F073796A1CF8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1" name="object 22">
            <a:extLst>
              <a:ext uri="{FF2B5EF4-FFF2-40B4-BE49-F238E27FC236}">
                <a16:creationId xmlns:a16="http://schemas.microsoft.com/office/drawing/2014/main" id="{A6C56F6F-FE55-4269-9FBD-9D7142C03D28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2" name="object 23">
            <a:extLst>
              <a:ext uri="{FF2B5EF4-FFF2-40B4-BE49-F238E27FC236}">
                <a16:creationId xmlns:a16="http://schemas.microsoft.com/office/drawing/2014/main" id="{FEB9F7E9-5558-4970-A575-40FE7070FE15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26">
            <a:extLst>
              <a:ext uri="{FF2B5EF4-FFF2-40B4-BE49-F238E27FC236}">
                <a16:creationId xmlns:a16="http://schemas.microsoft.com/office/drawing/2014/main" id="{FF3C6CFE-9449-49D6-B8B0-D7648D367FC8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3412" y="2414250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71676" y="2406771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DA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22932" y="4590569"/>
            <a:ext cx="28848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295859" y="3583442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815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47050" y="3583442"/>
            <a:ext cx="983615" cy="0"/>
          </a:xfrm>
          <a:custGeom>
            <a:avLst/>
            <a:gdLst/>
            <a:ahLst/>
            <a:cxnLst/>
            <a:rect l="l" t="t" r="r" b="b"/>
            <a:pathLst>
              <a:path w="983615">
                <a:moveTo>
                  <a:pt x="0" y="0"/>
                </a:moveTo>
                <a:lnTo>
                  <a:pt x="983079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2608" y="3583442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712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42097" y="2112856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626008" y="3384224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72487" y="1947383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181322" y="3586985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16493" y="2192919"/>
            <a:ext cx="330835" cy="1390650"/>
          </a:xfrm>
          <a:custGeom>
            <a:avLst/>
            <a:gdLst/>
            <a:ahLst/>
            <a:cxnLst/>
            <a:rect l="l" t="t" r="r" b="b"/>
            <a:pathLst>
              <a:path w="330834" h="1390650">
                <a:moveTo>
                  <a:pt x="0" y="1390524"/>
                </a:moveTo>
                <a:lnTo>
                  <a:pt x="330294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31124" y="2409311"/>
            <a:ext cx="914400" cy="7620"/>
          </a:xfrm>
          <a:custGeom>
            <a:avLst/>
            <a:gdLst/>
            <a:ahLst/>
            <a:cxnLst/>
            <a:rect l="l" t="t" r="r" b="b"/>
            <a:pathLst>
              <a:path w="914400" h="7619">
                <a:moveTo>
                  <a:pt x="0" y="7087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12418" y="2410706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85120" y="3611227"/>
            <a:ext cx="975994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1630" algn="l"/>
                <a:tab pos="796290" algn="l"/>
              </a:tabLst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12425" y="2326472"/>
            <a:ext cx="102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16638" y="1650364"/>
            <a:ext cx="3011805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9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ion” 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our 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353588" y="2388760"/>
            <a:ext cx="162179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m</a:t>
            </a:r>
            <a:r>
              <a:rPr sz="1950" spc="15" baseline="-19230" dirty="0">
                <a:latin typeface="Calibri"/>
                <a:cs typeface="Calibri"/>
              </a:rPr>
              <a:t>1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(s</a:t>
            </a:r>
            <a:r>
              <a:rPr sz="1950" spc="15" baseline="-19230" dirty="0">
                <a:latin typeface="Calibri"/>
                <a:cs typeface="Calibri"/>
              </a:rPr>
              <a:t>2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1950" spc="7" baseline="-19230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353588" y="2693560"/>
            <a:ext cx="16217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8140" algn="l"/>
                <a:tab pos="1161415" algn="l"/>
              </a:tabLst>
            </a:pPr>
            <a:r>
              <a:rPr sz="2000" spc="-20" dirty="0">
                <a:latin typeface="Calibri"/>
                <a:cs typeface="Calibri"/>
              </a:rPr>
              <a:t>m	= </a:t>
            </a:r>
            <a:r>
              <a:rPr sz="2000" spc="-10" dirty="0">
                <a:latin typeface="Calibri"/>
                <a:cs typeface="Calibri"/>
              </a:rPr>
              <a:t>t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s	– s </a:t>
            </a:r>
            <a:r>
              <a:rPr sz="2000" spc="-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556788" y="2818846"/>
            <a:ext cx="134175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15340" algn="l"/>
                <a:tab pos="1242695" algn="l"/>
              </a:tabLst>
            </a:pPr>
            <a:r>
              <a:rPr sz="1300" spc="10" dirty="0">
                <a:latin typeface="Calibri"/>
                <a:cs typeface="Calibri"/>
              </a:rPr>
              <a:t>2	4	3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07752" y="4745069"/>
            <a:ext cx="174243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88546" y="3909947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02064" y="4613992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40183" y="4548222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70554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785986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73066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57318" y="4613992"/>
            <a:ext cx="287020" cy="635"/>
          </a:xfrm>
          <a:custGeom>
            <a:avLst/>
            <a:gdLst/>
            <a:ahLst/>
            <a:cxnLst/>
            <a:rect l="l" t="t" r="r" b="b"/>
            <a:pathLst>
              <a:path w="287020" h="635">
                <a:moveTo>
                  <a:pt x="0" y="0"/>
                </a:moveTo>
                <a:lnTo>
                  <a:pt x="286459" y="537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91036" y="4022194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16042" y="3926659"/>
            <a:ext cx="308610" cy="690880"/>
          </a:xfrm>
          <a:custGeom>
            <a:avLst/>
            <a:gdLst/>
            <a:ahLst/>
            <a:cxnLst/>
            <a:rect l="l" t="t" r="r" b="b"/>
            <a:pathLst>
              <a:path w="308609" h="690879">
                <a:moveTo>
                  <a:pt x="0" y="690877"/>
                </a:moveTo>
                <a:lnTo>
                  <a:pt x="308194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705704" y="2667153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888266" y="2781644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490545" y="2664578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673107" y="2779068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9523228" y="2391129"/>
            <a:ext cx="230504" cy="1209040"/>
          </a:xfrm>
          <a:custGeom>
            <a:avLst/>
            <a:gdLst/>
            <a:ahLst/>
            <a:cxnLst/>
            <a:rect l="l" t="t" r="r" b="b"/>
            <a:pathLst>
              <a:path w="230504" h="1209039">
                <a:moveTo>
                  <a:pt x="230372" y="1209026"/>
                </a:moveTo>
                <a:lnTo>
                  <a:pt x="0" y="0"/>
                </a:lnTo>
              </a:path>
            </a:pathLst>
          </a:custGeom>
          <a:ln w="63500">
            <a:solidFill>
              <a:srgbClr val="DA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30130" y="3576353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DA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65" name="object 65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AFDA0AFB-1157-423C-AF7E-156AF644122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2CCF8DE-13B9-4C49-80C0-DBE26DCC862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E4CC068-D79D-45B1-A85A-2EF6FC7F886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179685B-76AA-4855-94EE-3302A5CB9C9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8" name="投影片編號版面配置區 1">
              <a:extLst>
                <a:ext uri="{FF2B5EF4-FFF2-40B4-BE49-F238E27FC236}">
                  <a16:creationId xmlns:a16="http://schemas.microsoft.com/office/drawing/2014/main" id="{681A48E1-CE20-40A8-9D34-FF66876CAA5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object 4">
            <a:extLst>
              <a:ext uri="{FF2B5EF4-FFF2-40B4-BE49-F238E27FC236}">
                <a16:creationId xmlns:a16="http://schemas.microsoft.com/office/drawing/2014/main" id="{B898C0D1-D1D8-4BF5-B349-F5974595B53B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5">
            <a:extLst>
              <a:ext uri="{FF2B5EF4-FFF2-40B4-BE49-F238E27FC236}">
                <a16:creationId xmlns:a16="http://schemas.microsoft.com/office/drawing/2014/main" id="{D26C27B3-6E10-4929-AF40-368369F6EC30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3" name="object 6">
            <a:extLst>
              <a:ext uri="{FF2B5EF4-FFF2-40B4-BE49-F238E27FC236}">
                <a16:creationId xmlns:a16="http://schemas.microsoft.com/office/drawing/2014/main" id="{16F8D7C8-86E9-4C7A-BC60-B56FF345DD72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">
            <a:extLst>
              <a:ext uri="{FF2B5EF4-FFF2-40B4-BE49-F238E27FC236}">
                <a16:creationId xmlns:a16="http://schemas.microsoft.com/office/drawing/2014/main" id="{4AF0449E-F9BD-47E9-8CF8-54E4598A005C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8">
            <a:extLst>
              <a:ext uri="{FF2B5EF4-FFF2-40B4-BE49-F238E27FC236}">
                <a16:creationId xmlns:a16="http://schemas.microsoft.com/office/drawing/2014/main" id="{B0B7C0FB-DCDC-407B-B5D8-3B26EA00ACF8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9">
            <a:extLst>
              <a:ext uri="{FF2B5EF4-FFF2-40B4-BE49-F238E27FC236}">
                <a16:creationId xmlns:a16="http://schemas.microsoft.com/office/drawing/2014/main" id="{12D0DDEF-EBA8-442C-A0EC-4A5E45A06A15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77" name="object 10">
            <a:extLst>
              <a:ext uri="{FF2B5EF4-FFF2-40B4-BE49-F238E27FC236}">
                <a16:creationId xmlns:a16="http://schemas.microsoft.com/office/drawing/2014/main" id="{C0AD9F13-9F0A-47A5-B73B-617698ECD93F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78" name="object 11">
            <a:extLst>
              <a:ext uri="{FF2B5EF4-FFF2-40B4-BE49-F238E27FC236}">
                <a16:creationId xmlns:a16="http://schemas.microsoft.com/office/drawing/2014/main" id="{94DE4C88-BD99-4405-9A86-C95434E6CBCE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2">
            <a:extLst>
              <a:ext uri="{FF2B5EF4-FFF2-40B4-BE49-F238E27FC236}">
                <a16:creationId xmlns:a16="http://schemas.microsoft.com/office/drawing/2014/main" id="{8480B7FB-1648-4AA8-AECD-675D27D64ADB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13">
            <a:extLst>
              <a:ext uri="{FF2B5EF4-FFF2-40B4-BE49-F238E27FC236}">
                <a16:creationId xmlns:a16="http://schemas.microsoft.com/office/drawing/2014/main" id="{D2425DA1-4224-446F-9E62-F9A085FACF15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4">
            <a:extLst>
              <a:ext uri="{FF2B5EF4-FFF2-40B4-BE49-F238E27FC236}">
                <a16:creationId xmlns:a16="http://schemas.microsoft.com/office/drawing/2014/main" id="{3E52E6F1-1732-4BE9-B719-3DE3E1AD967D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5">
            <a:extLst>
              <a:ext uri="{FF2B5EF4-FFF2-40B4-BE49-F238E27FC236}">
                <a16:creationId xmlns:a16="http://schemas.microsoft.com/office/drawing/2014/main" id="{77421F1D-6AFD-4C02-B5CE-EEB3C398D805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6">
            <a:extLst>
              <a:ext uri="{FF2B5EF4-FFF2-40B4-BE49-F238E27FC236}">
                <a16:creationId xmlns:a16="http://schemas.microsoft.com/office/drawing/2014/main" id="{4E518925-4BF1-4413-A84D-DCED1CEB17B1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7">
            <a:extLst>
              <a:ext uri="{FF2B5EF4-FFF2-40B4-BE49-F238E27FC236}">
                <a16:creationId xmlns:a16="http://schemas.microsoft.com/office/drawing/2014/main" id="{98E97D83-ADF3-4917-830D-D86E8739AA34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8">
            <a:extLst>
              <a:ext uri="{FF2B5EF4-FFF2-40B4-BE49-F238E27FC236}">
                <a16:creationId xmlns:a16="http://schemas.microsoft.com/office/drawing/2014/main" id="{D78704D6-206B-4EB6-9D34-A3017E7B5595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9">
            <a:extLst>
              <a:ext uri="{FF2B5EF4-FFF2-40B4-BE49-F238E27FC236}">
                <a16:creationId xmlns:a16="http://schemas.microsoft.com/office/drawing/2014/main" id="{452E21BC-845F-42D2-8188-307436CDCD1D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87" name="object 20">
            <a:extLst>
              <a:ext uri="{FF2B5EF4-FFF2-40B4-BE49-F238E27FC236}">
                <a16:creationId xmlns:a16="http://schemas.microsoft.com/office/drawing/2014/main" id="{F65F3C86-C072-4056-AC2F-EE3D6591A0E6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88" name="object 21">
            <a:extLst>
              <a:ext uri="{FF2B5EF4-FFF2-40B4-BE49-F238E27FC236}">
                <a16:creationId xmlns:a16="http://schemas.microsoft.com/office/drawing/2014/main" id="{35564DEC-81C2-426D-9BE3-561A579DDD25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89" name="object 22">
            <a:extLst>
              <a:ext uri="{FF2B5EF4-FFF2-40B4-BE49-F238E27FC236}">
                <a16:creationId xmlns:a16="http://schemas.microsoft.com/office/drawing/2014/main" id="{1950C7E9-81FB-4A6C-886B-177AAB2AB4C3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0" name="object 23">
            <a:extLst>
              <a:ext uri="{FF2B5EF4-FFF2-40B4-BE49-F238E27FC236}">
                <a16:creationId xmlns:a16="http://schemas.microsoft.com/office/drawing/2014/main" id="{4E0BB3D8-B04B-41F8-B46E-0A69C6BFEAF2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1" name="object 26">
            <a:extLst>
              <a:ext uri="{FF2B5EF4-FFF2-40B4-BE49-F238E27FC236}">
                <a16:creationId xmlns:a16="http://schemas.microsoft.com/office/drawing/2014/main" id="{CA8C2DF7-C475-4C87-8366-DEB7EBAC2336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3412" y="2438522"/>
            <a:ext cx="0" cy="1132205"/>
          </a:xfrm>
          <a:custGeom>
            <a:avLst/>
            <a:gdLst/>
            <a:ahLst/>
            <a:cxnLst/>
            <a:rect l="l" t="t" r="r" b="b"/>
            <a:pathLst>
              <a:path h="1132204">
                <a:moveTo>
                  <a:pt x="0" y="0"/>
                </a:moveTo>
                <a:lnTo>
                  <a:pt x="0" y="1131749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22932" y="4590569"/>
            <a:ext cx="28848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295859" y="3583442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815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47050" y="3583442"/>
            <a:ext cx="983615" cy="0"/>
          </a:xfrm>
          <a:custGeom>
            <a:avLst/>
            <a:gdLst/>
            <a:ahLst/>
            <a:cxnLst/>
            <a:rect l="l" t="t" r="r" b="b"/>
            <a:pathLst>
              <a:path w="983615">
                <a:moveTo>
                  <a:pt x="0" y="0"/>
                </a:moveTo>
                <a:lnTo>
                  <a:pt x="983079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2608" y="3583442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712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42097" y="2112856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626008" y="3384224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72487" y="1947383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181322" y="3586985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16493" y="2380497"/>
            <a:ext cx="285750" cy="1203325"/>
          </a:xfrm>
          <a:custGeom>
            <a:avLst/>
            <a:gdLst/>
            <a:ahLst/>
            <a:cxnLst/>
            <a:rect l="l" t="t" r="r" b="b"/>
            <a:pathLst>
              <a:path w="285750" h="1203325">
                <a:moveTo>
                  <a:pt x="0" y="1202945"/>
                </a:moveTo>
                <a:lnTo>
                  <a:pt x="285738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31124" y="2409311"/>
            <a:ext cx="914400" cy="7620"/>
          </a:xfrm>
          <a:custGeom>
            <a:avLst/>
            <a:gdLst/>
            <a:ahLst/>
            <a:cxnLst/>
            <a:rect l="l" t="t" r="r" b="b"/>
            <a:pathLst>
              <a:path w="914400" h="7619">
                <a:moveTo>
                  <a:pt x="0" y="7087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12418" y="2438522"/>
            <a:ext cx="0" cy="1128395"/>
          </a:xfrm>
          <a:custGeom>
            <a:avLst/>
            <a:gdLst/>
            <a:ahLst/>
            <a:cxnLst/>
            <a:rect l="l" t="t" r="r" b="b"/>
            <a:pathLst>
              <a:path h="1128395">
                <a:moveTo>
                  <a:pt x="0" y="0"/>
                </a:moveTo>
                <a:lnTo>
                  <a:pt x="0" y="1128206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585120" y="3611227"/>
            <a:ext cx="131254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1630" algn="l"/>
                <a:tab pos="796290" algn="l"/>
                <a:tab pos="1132840" algn="l"/>
              </a:tabLst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12425" y="2326472"/>
            <a:ext cx="102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16638" y="1650364"/>
            <a:ext cx="3011805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9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ion” 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our 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53588" y="2388760"/>
            <a:ext cx="162179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m</a:t>
            </a:r>
            <a:r>
              <a:rPr sz="1950" spc="15" baseline="-19230" dirty="0">
                <a:latin typeface="Calibri"/>
                <a:cs typeface="Calibri"/>
              </a:rPr>
              <a:t>1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(s</a:t>
            </a:r>
            <a:r>
              <a:rPr sz="1950" spc="15" baseline="-19230" dirty="0">
                <a:latin typeface="Calibri"/>
                <a:cs typeface="Calibri"/>
              </a:rPr>
              <a:t>2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1950" spc="7" baseline="-19230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353588" y="2693560"/>
            <a:ext cx="16217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8140" algn="l"/>
                <a:tab pos="1161415" algn="l"/>
              </a:tabLst>
            </a:pPr>
            <a:r>
              <a:rPr sz="2000" spc="-20" dirty="0">
                <a:latin typeface="Calibri"/>
                <a:cs typeface="Calibri"/>
              </a:rPr>
              <a:t>m	= </a:t>
            </a:r>
            <a:r>
              <a:rPr sz="2000" spc="-10" dirty="0">
                <a:latin typeface="Calibri"/>
                <a:cs typeface="Calibri"/>
              </a:rPr>
              <a:t>t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s	– s </a:t>
            </a:r>
            <a:r>
              <a:rPr sz="2000" spc="-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556788" y="2818846"/>
            <a:ext cx="134175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15340" algn="l"/>
                <a:tab pos="1242695" algn="l"/>
              </a:tabLst>
            </a:pPr>
            <a:r>
              <a:rPr sz="1300" spc="10" dirty="0">
                <a:latin typeface="Calibri"/>
                <a:cs typeface="Calibri"/>
              </a:rPr>
              <a:t>2	4	3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07752" y="4745069"/>
            <a:ext cx="174243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39293" y="4745069"/>
            <a:ext cx="181228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88546" y="3909947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02064" y="4613992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40183" y="4548222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70554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785986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73066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63913" y="3932244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77432" y="4033781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515550" y="3968012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45922" y="396435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061353" y="396435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348434" y="396435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57318" y="4613992"/>
            <a:ext cx="287020" cy="635"/>
          </a:xfrm>
          <a:custGeom>
            <a:avLst/>
            <a:gdLst/>
            <a:ahLst/>
            <a:cxnLst/>
            <a:rect l="l" t="t" r="r" b="b"/>
            <a:pathLst>
              <a:path w="287020" h="635">
                <a:moveTo>
                  <a:pt x="0" y="0"/>
                </a:moveTo>
                <a:lnTo>
                  <a:pt x="286459" y="537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91036" y="4022194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177432" y="4564287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16042" y="3926659"/>
            <a:ext cx="308610" cy="690880"/>
          </a:xfrm>
          <a:custGeom>
            <a:avLst/>
            <a:gdLst/>
            <a:ahLst/>
            <a:cxnLst/>
            <a:rect l="l" t="t" r="r" b="b"/>
            <a:pathLst>
              <a:path w="308609" h="690879">
                <a:moveTo>
                  <a:pt x="0" y="690877"/>
                </a:moveTo>
                <a:lnTo>
                  <a:pt x="308194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50127" y="4036175"/>
            <a:ext cx="495934" cy="0"/>
          </a:xfrm>
          <a:custGeom>
            <a:avLst/>
            <a:gdLst/>
            <a:ahLst/>
            <a:cxnLst/>
            <a:rect l="l" t="t" r="r" b="b"/>
            <a:pathLst>
              <a:path w="495934">
                <a:moveTo>
                  <a:pt x="0" y="0"/>
                </a:moveTo>
                <a:lnTo>
                  <a:pt x="495795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760291" y="4040880"/>
            <a:ext cx="216535" cy="629920"/>
          </a:xfrm>
          <a:custGeom>
            <a:avLst/>
            <a:gdLst/>
            <a:ahLst/>
            <a:cxnLst/>
            <a:rect l="l" t="t" r="r" b="b"/>
            <a:pathLst>
              <a:path w="216534" h="629920">
                <a:moveTo>
                  <a:pt x="0" y="0"/>
                </a:moveTo>
                <a:lnTo>
                  <a:pt x="216000" y="62981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705704" y="2667153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888266" y="2781644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490545" y="2664578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673107" y="2779068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523228" y="2391129"/>
            <a:ext cx="230504" cy="1209040"/>
          </a:xfrm>
          <a:custGeom>
            <a:avLst/>
            <a:gdLst/>
            <a:ahLst/>
            <a:cxnLst/>
            <a:rect l="l" t="t" r="r" b="b"/>
            <a:pathLst>
              <a:path w="230504" h="1209039">
                <a:moveTo>
                  <a:pt x="230372" y="1209026"/>
                </a:moveTo>
                <a:lnTo>
                  <a:pt x="0" y="0"/>
                </a:lnTo>
              </a:path>
            </a:pathLst>
          </a:custGeom>
          <a:ln w="63500">
            <a:solidFill>
              <a:srgbClr val="DA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730130" y="3576353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DA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971676" y="2406771"/>
            <a:ext cx="1205865" cy="0"/>
          </a:xfrm>
          <a:custGeom>
            <a:avLst/>
            <a:gdLst/>
            <a:ahLst/>
            <a:cxnLst/>
            <a:rect l="l" t="t" r="r" b="b"/>
            <a:pathLst>
              <a:path w="1205865">
                <a:moveTo>
                  <a:pt x="0" y="0"/>
                </a:moveTo>
                <a:lnTo>
                  <a:pt x="1205756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75" name="object 75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4D5426E-A6D1-4147-9185-BDCEC5D0411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8976C204-7719-41E3-A488-2BBB8EEA6A7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4ACAF0C-0BF1-4C3B-890E-47B19CDFE82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8B14F83-E970-4E92-8D77-26AFEC9CA45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8" name="投影片編號版面配置區 1">
              <a:extLst>
                <a:ext uri="{FF2B5EF4-FFF2-40B4-BE49-F238E27FC236}">
                  <a16:creationId xmlns:a16="http://schemas.microsoft.com/office/drawing/2014/main" id="{6A4E78B5-A53B-438A-96F0-044A0920B22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object 4">
            <a:extLst>
              <a:ext uri="{FF2B5EF4-FFF2-40B4-BE49-F238E27FC236}">
                <a16:creationId xmlns:a16="http://schemas.microsoft.com/office/drawing/2014/main" id="{0AA3ADC5-2477-4140-AA07-E0EBCD58F872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5">
            <a:extLst>
              <a:ext uri="{FF2B5EF4-FFF2-40B4-BE49-F238E27FC236}">
                <a16:creationId xmlns:a16="http://schemas.microsoft.com/office/drawing/2014/main" id="{0DEEDD7A-8CE8-4FA1-9EAE-C852A9AC923D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6">
            <a:extLst>
              <a:ext uri="{FF2B5EF4-FFF2-40B4-BE49-F238E27FC236}">
                <a16:creationId xmlns:a16="http://schemas.microsoft.com/office/drawing/2014/main" id="{8FBEB053-B6F4-45D2-9CA6-58A4978E9FA7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">
            <a:extLst>
              <a:ext uri="{FF2B5EF4-FFF2-40B4-BE49-F238E27FC236}">
                <a16:creationId xmlns:a16="http://schemas.microsoft.com/office/drawing/2014/main" id="{96BBEF4E-A224-4DF3-962D-71DE8138E93F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">
            <a:extLst>
              <a:ext uri="{FF2B5EF4-FFF2-40B4-BE49-F238E27FC236}">
                <a16:creationId xmlns:a16="http://schemas.microsoft.com/office/drawing/2014/main" id="{1DF4A236-FC2A-4998-9A4E-0A8BF72526FB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9">
            <a:extLst>
              <a:ext uri="{FF2B5EF4-FFF2-40B4-BE49-F238E27FC236}">
                <a16:creationId xmlns:a16="http://schemas.microsoft.com/office/drawing/2014/main" id="{ACA673DC-1772-455E-B216-E906237E5FDE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87" name="object 10">
            <a:extLst>
              <a:ext uri="{FF2B5EF4-FFF2-40B4-BE49-F238E27FC236}">
                <a16:creationId xmlns:a16="http://schemas.microsoft.com/office/drawing/2014/main" id="{FA3CF1B0-D101-4B1E-8DFF-44975FDCA9E9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88" name="object 11">
            <a:extLst>
              <a:ext uri="{FF2B5EF4-FFF2-40B4-BE49-F238E27FC236}">
                <a16:creationId xmlns:a16="http://schemas.microsoft.com/office/drawing/2014/main" id="{01EF7813-35EE-4622-805D-A88361121C03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2">
            <a:extLst>
              <a:ext uri="{FF2B5EF4-FFF2-40B4-BE49-F238E27FC236}">
                <a16:creationId xmlns:a16="http://schemas.microsoft.com/office/drawing/2014/main" id="{DCA707C5-EC3B-4FEE-BAC4-A0F21F6D2757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0" name="object 13">
            <a:extLst>
              <a:ext uri="{FF2B5EF4-FFF2-40B4-BE49-F238E27FC236}">
                <a16:creationId xmlns:a16="http://schemas.microsoft.com/office/drawing/2014/main" id="{484CC380-C5EF-4182-88D1-3A4C148A1D69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4">
            <a:extLst>
              <a:ext uri="{FF2B5EF4-FFF2-40B4-BE49-F238E27FC236}">
                <a16:creationId xmlns:a16="http://schemas.microsoft.com/office/drawing/2014/main" id="{DD7705B7-6689-450C-B3B7-25A5B6D428A5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5">
            <a:extLst>
              <a:ext uri="{FF2B5EF4-FFF2-40B4-BE49-F238E27FC236}">
                <a16:creationId xmlns:a16="http://schemas.microsoft.com/office/drawing/2014/main" id="{5FC3E28B-9B29-42E9-B996-DB94F8E188A7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16">
            <a:extLst>
              <a:ext uri="{FF2B5EF4-FFF2-40B4-BE49-F238E27FC236}">
                <a16:creationId xmlns:a16="http://schemas.microsoft.com/office/drawing/2014/main" id="{699020B0-B11A-453C-819D-C19B51C919E4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17">
            <a:extLst>
              <a:ext uri="{FF2B5EF4-FFF2-40B4-BE49-F238E27FC236}">
                <a16:creationId xmlns:a16="http://schemas.microsoft.com/office/drawing/2014/main" id="{DF7C391D-E6DE-487C-BF3D-652AC6103AB0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18">
            <a:extLst>
              <a:ext uri="{FF2B5EF4-FFF2-40B4-BE49-F238E27FC236}">
                <a16:creationId xmlns:a16="http://schemas.microsoft.com/office/drawing/2014/main" id="{FF57AB42-43A7-452A-A107-862A9A689085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19">
            <a:extLst>
              <a:ext uri="{FF2B5EF4-FFF2-40B4-BE49-F238E27FC236}">
                <a16:creationId xmlns:a16="http://schemas.microsoft.com/office/drawing/2014/main" id="{6E2E060E-509C-4EDD-A1E3-BB3B5AA318C1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7" name="object 20">
            <a:extLst>
              <a:ext uri="{FF2B5EF4-FFF2-40B4-BE49-F238E27FC236}">
                <a16:creationId xmlns:a16="http://schemas.microsoft.com/office/drawing/2014/main" id="{E29B1FA0-5ABE-4154-B0FA-C25C11EDF2F7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8" name="object 21">
            <a:extLst>
              <a:ext uri="{FF2B5EF4-FFF2-40B4-BE49-F238E27FC236}">
                <a16:creationId xmlns:a16="http://schemas.microsoft.com/office/drawing/2014/main" id="{B44F33AA-2A71-43AE-BAD1-06C4ED608020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9" name="object 22">
            <a:extLst>
              <a:ext uri="{FF2B5EF4-FFF2-40B4-BE49-F238E27FC236}">
                <a16:creationId xmlns:a16="http://schemas.microsoft.com/office/drawing/2014/main" id="{8320D598-7643-4B4E-8209-34C4E0D2EC3F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100" name="object 23">
            <a:extLst>
              <a:ext uri="{FF2B5EF4-FFF2-40B4-BE49-F238E27FC236}">
                <a16:creationId xmlns:a16="http://schemas.microsoft.com/office/drawing/2014/main" id="{B4EA4C22-17D2-4D20-BFCE-0F72E659E321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1" name="object 26">
            <a:extLst>
              <a:ext uri="{FF2B5EF4-FFF2-40B4-BE49-F238E27FC236}">
                <a16:creationId xmlns:a16="http://schemas.microsoft.com/office/drawing/2014/main" id="{57595ADF-58A5-42DF-AF9F-54A50C17C2F2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5859" y="3583442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815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47051" y="3583442"/>
            <a:ext cx="983615" cy="0"/>
          </a:xfrm>
          <a:custGeom>
            <a:avLst/>
            <a:gdLst/>
            <a:ahLst/>
            <a:cxnLst/>
            <a:rect l="l" t="t" r="r" b="b"/>
            <a:pathLst>
              <a:path w="983615">
                <a:moveTo>
                  <a:pt x="0" y="0"/>
                </a:moveTo>
                <a:lnTo>
                  <a:pt x="983078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2608" y="3583442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713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130" y="3576353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DAE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22932" y="4590569"/>
            <a:ext cx="28848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42097" y="2112856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626008" y="3384224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72487" y="1947383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181322" y="3586985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16493" y="2380497"/>
            <a:ext cx="285750" cy="1203325"/>
          </a:xfrm>
          <a:custGeom>
            <a:avLst/>
            <a:gdLst/>
            <a:ahLst/>
            <a:cxnLst/>
            <a:rect l="l" t="t" r="r" b="b"/>
            <a:pathLst>
              <a:path w="285750" h="1203325">
                <a:moveTo>
                  <a:pt x="0" y="1202945"/>
                </a:moveTo>
                <a:lnTo>
                  <a:pt x="285738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71676" y="2406771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23227" y="2391130"/>
            <a:ext cx="379730" cy="1840864"/>
          </a:xfrm>
          <a:custGeom>
            <a:avLst/>
            <a:gdLst/>
            <a:ahLst/>
            <a:cxnLst/>
            <a:rect l="l" t="t" r="r" b="b"/>
            <a:pathLst>
              <a:path w="379729" h="1840864">
                <a:moveTo>
                  <a:pt x="379228" y="1840628"/>
                </a:moveTo>
                <a:lnTo>
                  <a:pt x="0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31124" y="2409311"/>
            <a:ext cx="914400" cy="7620"/>
          </a:xfrm>
          <a:custGeom>
            <a:avLst/>
            <a:gdLst/>
            <a:ahLst/>
            <a:cxnLst/>
            <a:rect l="l" t="t" r="r" b="b"/>
            <a:pathLst>
              <a:path w="914400" h="7619">
                <a:moveTo>
                  <a:pt x="0" y="7087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12418" y="2410706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533412" y="2414250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585120" y="3611227"/>
            <a:ext cx="131254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1630" algn="l"/>
                <a:tab pos="796290" algn="l"/>
                <a:tab pos="1132840" algn="l"/>
              </a:tabLst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12425" y="2326472"/>
            <a:ext cx="102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16638" y="1650364"/>
            <a:ext cx="3011805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9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ion” 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our 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353588" y="2388760"/>
            <a:ext cx="162179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m</a:t>
            </a:r>
            <a:r>
              <a:rPr sz="1950" spc="15" baseline="-19230" dirty="0">
                <a:latin typeface="Calibri"/>
                <a:cs typeface="Calibri"/>
              </a:rPr>
              <a:t>1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(s</a:t>
            </a:r>
            <a:r>
              <a:rPr sz="1950" spc="15" baseline="-19230" dirty="0">
                <a:latin typeface="Calibri"/>
                <a:cs typeface="Calibri"/>
              </a:rPr>
              <a:t>2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1950" spc="7" baseline="-19230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353588" y="2693560"/>
            <a:ext cx="16217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8140" algn="l"/>
                <a:tab pos="1161415" algn="l"/>
              </a:tabLst>
            </a:pPr>
            <a:r>
              <a:rPr sz="2000" spc="-20" dirty="0">
                <a:latin typeface="Calibri"/>
                <a:cs typeface="Calibri"/>
              </a:rPr>
              <a:t>m	= </a:t>
            </a:r>
            <a:r>
              <a:rPr sz="2000" spc="-10" dirty="0">
                <a:latin typeface="Calibri"/>
                <a:cs typeface="Calibri"/>
              </a:rPr>
              <a:t>t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s	– s </a:t>
            </a:r>
            <a:r>
              <a:rPr sz="2000" spc="-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556788" y="2818846"/>
            <a:ext cx="134175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15340" algn="l"/>
                <a:tab pos="1242695" algn="l"/>
              </a:tabLst>
            </a:pPr>
            <a:r>
              <a:rPr sz="1300" spc="10" dirty="0">
                <a:latin typeface="Calibri"/>
                <a:cs typeface="Calibri"/>
              </a:rPr>
              <a:t>2	4	3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07752" y="4745069"/>
            <a:ext cx="174243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39293" y="4745069"/>
            <a:ext cx="181228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72487" y="5993615"/>
            <a:ext cx="181228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988546" y="3909947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02064" y="4613992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40183" y="4548222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70554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85986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073066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88546" y="5158499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02064" y="5231683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40183" y="5165914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70554" y="5162258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85986" y="5162258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73066" y="5162258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63913" y="3932244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77432" y="4033781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515550" y="3968012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745922" y="396435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061353" y="396435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348434" y="396435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57318" y="4613992"/>
            <a:ext cx="287020" cy="635"/>
          </a:xfrm>
          <a:custGeom>
            <a:avLst/>
            <a:gdLst/>
            <a:ahLst/>
            <a:cxnLst/>
            <a:rect l="l" t="t" r="r" b="b"/>
            <a:pathLst>
              <a:path w="287020" h="635">
                <a:moveTo>
                  <a:pt x="0" y="0"/>
                </a:moveTo>
                <a:lnTo>
                  <a:pt x="286459" y="537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91036" y="4022194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91035" y="5808109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177432" y="4564287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16042" y="3926659"/>
            <a:ext cx="308610" cy="690880"/>
          </a:xfrm>
          <a:custGeom>
            <a:avLst/>
            <a:gdLst/>
            <a:ahLst/>
            <a:cxnLst/>
            <a:rect l="l" t="t" r="r" b="b"/>
            <a:pathLst>
              <a:path w="308609" h="690879">
                <a:moveTo>
                  <a:pt x="0" y="690877"/>
                </a:moveTo>
                <a:lnTo>
                  <a:pt x="308194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50127" y="4036175"/>
            <a:ext cx="495934" cy="0"/>
          </a:xfrm>
          <a:custGeom>
            <a:avLst/>
            <a:gdLst/>
            <a:ahLst/>
            <a:cxnLst/>
            <a:rect l="l" t="t" r="r" b="b"/>
            <a:pathLst>
              <a:path w="495934">
                <a:moveTo>
                  <a:pt x="0" y="0"/>
                </a:moveTo>
                <a:lnTo>
                  <a:pt x="495795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760291" y="4040880"/>
            <a:ext cx="216535" cy="629920"/>
          </a:xfrm>
          <a:custGeom>
            <a:avLst/>
            <a:gdLst/>
            <a:ahLst/>
            <a:cxnLst/>
            <a:rect l="l" t="t" r="r" b="b"/>
            <a:pathLst>
              <a:path w="216534" h="629920">
                <a:moveTo>
                  <a:pt x="0" y="0"/>
                </a:moveTo>
                <a:lnTo>
                  <a:pt x="216000" y="62981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57037" y="523765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828949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764913" y="5214005"/>
            <a:ext cx="308610" cy="745490"/>
          </a:xfrm>
          <a:custGeom>
            <a:avLst/>
            <a:gdLst/>
            <a:ahLst/>
            <a:cxnLst/>
            <a:rect l="l" t="t" r="r" b="b"/>
            <a:pathLst>
              <a:path w="308609" h="745489">
                <a:moveTo>
                  <a:pt x="0" y="0"/>
                </a:moveTo>
                <a:lnTo>
                  <a:pt x="308152" y="74489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9705704" y="2667153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85" name="object 85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80" name="object 80"/>
          <p:cNvSpPr txBox="1"/>
          <p:nvPr/>
        </p:nvSpPr>
        <p:spPr>
          <a:xfrm>
            <a:off x="9888266" y="2781644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90545" y="2664578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673107" y="2779068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D3F0A9A0-E6D2-4BBD-839C-AA55C82BF8C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C7050121-24E0-4D10-A74A-712C3A30A6F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5C53F226-6FA6-4DDC-95BA-9F690561BCA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0E96B37B-1D3B-4E91-95AE-FB7449FA9C2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8" name="投影片編號版面配置區 1">
              <a:extLst>
                <a:ext uri="{FF2B5EF4-FFF2-40B4-BE49-F238E27FC236}">
                  <a16:creationId xmlns:a16="http://schemas.microsoft.com/office/drawing/2014/main" id="{10655F75-425A-4952-A73F-51EE5DFC920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object 4">
            <a:extLst>
              <a:ext uri="{FF2B5EF4-FFF2-40B4-BE49-F238E27FC236}">
                <a16:creationId xmlns:a16="http://schemas.microsoft.com/office/drawing/2014/main" id="{028F5FCD-447B-4F14-8551-9BBAED4B1E0D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5">
            <a:extLst>
              <a:ext uri="{FF2B5EF4-FFF2-40B4-BE49-F238E27FC236}">
                <a16:creationId xmlns:a16="http://schemas.microsoft.com/office/drawing/2014/main" id="{F4C6A191-06B1-46D0-94D2-10F50E203B6A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3" name="object 6">
            <a:extLst>
              <a:ext uri="{FF2B5EF4-FFF2-40B4-BE49-F238E27FC236}">
                <a16:creationId xmlns:a16="http://schemas.microsoft.com/office/drawing/2014/main" id="{836A2B33-C5AA-44F1-8A13-03D1F11AC1BE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7">
            <a:extLst>
              <a:ext uri="{FF2B5EF4-FFF2-40B4-BE49-F238E27FC236}">
                <a16:creationId xmlns:a16="http://schemas.microsoft.com/office/drawing/2014/main" id="{25A95D33-D7C7-4F66-A2CC-09E4F424D865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8">
            <a:extLst>
              <a:ext uri="{FF2B5EF4-FFF2-40B4-BE49-F238E27FC236}">
                <a16:creationId xmlns:a16="http://schemas.microsoft.com/office/drawing/2014/main" id="{A9F9D79B-66A4-4210-BC8E-D9F5E306F812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">
            <a:extLst>
              <a:ext uri="{FF2B5EF4-FFF2-40B4-BE49-F238E27FC236}">
                <a16:creationId xmlns:a16="http://schemas.microsoft.com/office/drawing/2014/main" id="{DAA126B5-26DB-43F1-B25D-56AE2C689D9D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97" name="object 10">
            <a:extLst>
              <a:ext uri="{FF2B5EF4-FFF2-40B4-BE49-F238E27FC236}">
                <a16:creationId xmlns:a16="http://schemas.microsoft.com/office/drawing/2014/main" id="{500FF3C9-6EC8-4436-A725-A89261A622E4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98" name="object 11">
            <a:extLst>
              <a:ext uri="{FF2B5EF4-FFF2-40B4-BE49-F238E27FC236}">
                <a16:creationId xmlns:a16="http://schemas.microsoft.com/office/drawing/2014/main" id="{7A1DCCBD-E15F-468B-98EF-3FF0BA8ADFAC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12">
            <a:extLst>
              <a:ext uri="{FF2B5EF4-FFF2-40B4-BE49-F238E27FC236}">
                <a16:creationId xmlns:a16="http://schemas.microsoft.com/office/drawing/2014/main" id="{78FF6537-5C22-4158-9269-9BF9FA0C36F6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0" name="object 13">
            <a:extLst>
              <a:ext uri="{FF2B5EF4-FFF2-40B4-BE49-F238E27FC236}">
                <a16:creationId xmlns:a16="http://schemas.microsoft.com/office/drawing/2014/main" id="{A54D8CAB-4E39-4192-BB39-8D446470086F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4">
            <a:extLst>
              <a:ext uri="{FF2B5EF4-FFF2-40B4-BE49-F238E27FC236}">
                <a16:creationId xmlns:a16="http://schemas.microsoft.com/office/drawing/2014/main" id="{7F858760-869E-4929-B5F2-474A2A585ACD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5">
            <a:extLst>
              <a:ext uri="{FF2B5EF4-FFF2-40B4-BE49-F238E27FC236}">
                <a16:creationId xmlns:a16="http://schemas.microsoft.com/office/drawing/2014/main" id="{17BD4E2C-3602-4313-847C-3A5B7B681359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6">
            <a:extLst>
              <a:ext uri="{FF2B5EF4-FFF2-40B4-BE49-F238E27FC236}">
                <a16:creationId xmlns:a16="http://schemas.microsoft.com/office/drawing/2014/main" id="{8DC27EE6-0C3B-4C4A-B3FD-AD759E501A4E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7">
            <a:extLst>
              <a:ext uri="{FF2B5EF4-FFF2-40B4-BE49-F238E27FC236}">
                <a16:creationId xmlns:a16="http://schemas.microsoft.com/office/drawing/2014/main" id="{F60B44F6-9625-4875-A3D2-BD4B3B35FA0F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8">
            <a:extLst>
              <a:ext uri="{FF2B5EF4-FFF2-40B4-BE49-F238E27FC236}">
                <a16:creationId xmlns:a16="http://schemas.microsoft.com/office/drawing/2014/main" id="{31ADB661-4296-41F8-AF43-9B86394910B0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9">
            <a:extLst>
              <a:ext uri="{FF2B5EF4-FFF2-40B4-BE49-F238E27FC236}">
                <a16:creationId xmlns:a16="http://schemas.microsoft.com/office/drawing/2014/main" id="{87C6E203-53BA-44AD-81CF-ECF201D01BEA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107" name="object 20">
            <a:extLst>
              <a:ext uri="{FF2B5EF4-FFF2-40B4-BE49-F238E27FC236}">
                <a16:creationId xmlns:a16="http://schemas.microsoft.com/office/drawing/2014/main" id="{A59E36F2-DB38-4B3C-95AE-8C0FF8D151DA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108" name="object 21">
            <a:extLst>
              <a:ext uri="{FF2B5EF4-FFF2-40B4-BE49-F238E27FC236}">
                <a16:creationId xmlns:a16="http://schemas.microsoft.com/office/drawing/2014/main" id="{C0447A2D-58EC-4E6C-B51A-828196233A72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109" name="object 22">
            <a:extLst>
              <a:ext uri="{FF2B5EF4-FFF2-40B4-BE49-F238E27FC236}">
                <a16:creationId xmlns:a16="http://schemas.microsoft.com/office/drawing/2014/main" id="{B6428322-8948-48BF-84AD-EE577F07B2B0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110" name="object 23">
            <a:extLst>
              <a:ext uri="{FF2B5EF4-FFF2-40B4-BE49-F238E27FC236}">
                <a16:creationId xmlns:a16="http://schemas.microsoft.com/office/drawing/2014/main" id="{809C09E7-A45A-4FFC-8557-DDFA5D829F2A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1" name="object 26">
            <a:extLst>
              <a:ext uri="{FF2B5EF4-FFF2-40B4-BE49-F238E27FC236}">
                <a16:creationId xmlns:a16="http://schemas.microsoft.com/office/drawing/2014/main" id="{404659B9-BC3B-4E0F-99E8-3948B51A1D10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828" y="4568725"/>
            <a:ext cx="252920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22932" y="4590569"/>
            <a:ext cx="288480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295859" y="3583442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815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47050" y="3583442"/>
            <a:ext cx="983615" cy="0"/>
          </a:xfrm>
          <a:custGeom>
            <a:avLst/>
            <a:gdLst/>
            <a:ahLst/>
            <a:cxnLst/>
            <a:rect l="l" t="t" r="r" b="b"/>
            <a:pathLst>
              <a:path w="983615">
                <a:moveTo>
                  <a:pt x="0" y="0"/>
                </a:moveTo>
                <a:lnTo>
                  <a:pt x="983079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2608" y="3583442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712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42097" y="2112856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626008" y="3384224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72487" y="1947383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81322" y="3586985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16493" y="2380497"/>
            <a:ext cx="285750" cy="1203325"/>
          </a:xfrm>
          <a:custGeom>
            <a:avLst/>
            <a:gdLst/>
            <a:ahLst/>
            <a:cxnLst/>
            <a:rect l="l" t="t" r="r" b="b"/>
            <a:pathLst>
              <a:path w="285750" h="1203325">
                <a:moveTo>
                  <a:pt x="0" y="1202945"/>
                </a:moveTo>
                <a:lnTo>
                  <a:pt x="285738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71676" y="2406771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23228" y="2391129"/>
            <a:ext cx="230504" cy="1209040"/>
          </a:xfrm>
          <a:custGeom>
            <a:avLst/>
            <a:gdLst/>
            <a:ahLst/>
            <a:cxnLst/>
            <a:rect l="l" t="t" r="r" b="b"/>
            <a:pathLst>
              <a:path w="230504" h="1209039">
                <a:moveTo>
                  <a:pt x="230372" y="1209026"/>
                </a:moveTo>
                <a:lnTo>
                  <a:pt x="0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30130" y="3576353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31124" y="2409311"/>
            <a:ext cx="914400" cy="7620"/>
          </a:xfrm>
          <a:custGeom>
            <a:avLst/>
            <a:gdLst/>
            <a:ahLst/>
            <a:cxnLst/>
            <a:rect l="l" t="t" r="r" b="b"/>
            <a:pathLst>
              <a:path w="914400" h="7619">
                <a:moveTo>
                  <a:pt x="0" y="7087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12418" y="2410706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533412" y="2414250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585120" y="3611227"/>
            <a:ext cx="131254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1630" algn="l"/>
                <a:tab pos="796290" algn="l"/>
                <a:tab pos="1132840" algn="l"/>
              </a:tabLst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12425" y="2326472"/>
            <a:ext cx="102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16638" y="1650364"/>
            <a:ext cx="3011805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9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ion” 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our 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353588" y="2388760"/>
            <a:ext cx="162179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m</a:t>
            </a:r>
            <a:r>
              <a:rPr sz="1950" spc="15" baseline="-19230" dirty="0">
                <a:latin typeface="Calibri"/>
                <a:cs typeface="Calibri"/>
              </a:rPr>
              <a:t>1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(s</a:t>
            </a:r>
            <a:r>
              <a:rPr sz="1950" spc="15" baseline="-19230" dirty="0">
                <a:latin typeface="Calibri"/>
                <a:cs typeface="Calibri"/>
              </a:rPr>
              <a:t>2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09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1950" spc="7" baseline="-19230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353588" y="2693560"/>
            <a:ext cx="16217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8140" algn="l"/>
                <a:tab pos="1161415" algn="l"/>
              </a:tabLst>
            </a:pPr>
            <a:r>
              <a:rPr sz="2000" spc="-20" dirty="0">
                <a:latin typeface="Calibri"/>
                <a:cs typeface="Calibri"/>
              </a:rPr>
              <a:t>m	= </a:t>
            </a:r>
            <a:r>
              <a:rPr sz="2000" spc="-10" dirty="0">
                <a:latin typeface="Calibri"/>
                <a:cs typeface="Calibri"/>
              </a:rPr>
              <a:t>t /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dirty="0">
                <a:latin typeface="Calibri"/>
                <a:cs typeface="Calibri"/>
              </a:rPr>
              <a:t>s	– s </a:t>
            </a:r>
            <a:r>
              <a:rPr sz="2000" spc="-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556788" y="2818846"/>
            <a:ext cx="134175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15340" algn="l"/>
                <a:tab pos="1242695" algn="l"/>
              </a:tabLst>
            </a:pPr>
            <a:r>
              <a:rPr sz="1300" spc="10" dirty="0">
                <a:latin typeface="Calibri"/>
                <a:cs typeface="Calibri"/>
              </a:rPr>
              <a:t>2	4	3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07752" y="4745069"/>
            <a:ext cx="174243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39293" y="4745069"/>
            <a:ext cx="181228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988546" y="3909947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02064" y="4613992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40183" y="4548222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70554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85986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73066" y="4544567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88546" y="5158499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02064" y="5231683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40183" y="5165914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70554" y="5162258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785986" y="5162258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73066" y="5162258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63913" y="3932244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177432" y="4033781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515550" y="3968012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745922" y="396435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061353" y="396435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348434" y="3964356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32014" y="5153957"/>
            <a:ext cx="0" cy="761365"/>
          </a:xfrm>
          <a:custGeom>
            <a:avLst/>
            <a:gdLst/>
            <a:ahLst/>
            <a:cxnLst/>
            <a:rect l="l" t="t" r="r" b="b"/>
            <a:pathLst>
              <a:path h="761364">
                <a:moveTo>
                  <a:pt x="0" y="760752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145533" y="5829650"/>
            <a:ext cx="1287145" cy="0"/>
          </a:xfrm>
          <a:custGeom>
            <a:avLst/>
            <a:gdLst/>
            <a:ahLst/>
            <a:cxnLst/>
            <a:rect l="l" t="t" r="r" b="b"/>
            <a:pathLst>
              <a:path w="1287145">
                <a:moveTo>
                  <a:pt x="0" y="0"/>
                </a:moveTo>
                <a:lnTo>
                  <a:pt x="1286843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483651" y="5763881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714023" y="5760225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029456" y="5760225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316535" y="5760225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145739"/>
                </a:moveTo>
                <a:lnTo>
                  <a:pt x="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957318" y="4613992"/>
            <a:ext cx="287020" cy="635"/>
          </a:xfrm>
          <a:custGeom>
            <a:avLst/>
            <a:gdLst/>
            <a:ahLst/>
            <a:cxnLst/>
            <a:rect l="l" t="t" r="r" b="b"/>
            <a:pathLst>
              <a:path w="287020" h="635">
                <a:moveTo>
                  <a:pt x="0" y="0"/>
                </a:moveTo>
                <a:lnTo>
                  <a:pt x="286459" y="537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91036" y="4022194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91035" y="5808109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177432" y="4564287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144460" y="5307998"/>
            <a:ext cx="175260" cy="635"/>
          </a:xfrm>
          <a:custGeom>
            <a:avLst/>
            <a:gdLst/>
            <a:ahLst/>
            <a:cxnLst/>
            <a:rect l="l" t="t" r="r" b="b"/>
            <a:pathLst>
              <a:path w="175259" h="635">
                <a:moveTo>
                  <a:pt x="0" y="190"/>
                </a:moveTo>
                <a:lnTo>
                  <a:pt x="17510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16042" y="3926659"/>
            <a:ext cx="308610" cy="690880"/>
          </a:xfrm>
          <a:custGeom>
            <a:avLst/>
            <a:gdLst/>
            <a:ahLst/>
            <a:cxnLst/>
            <a:rect l="l" t="t" r="r" b="b"/>
            <a:pathLst>
              <a:path w="308609" h="690879">
                <a:moveTo>
                  <a:pt x="0" y="690877"/>
                </a:moveTo>
                <a:lnTo>
                  <a:pt x="308194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50127" y="4036175"/>
            <a:ext cx="495934" cy="0"/>
          </a:xfrm>
          <a:custGeom>
            <a:avLst/>
            <a:gdLst/>
            <a:ahLst/>
            <a:cxnLst/>
            <a:rect l="l" t="t" r="r" b="b"/>
            <a:pathLst>
              <a:path w="495934">
                <a:moveTo>
                  <a:pt x="0" y="0"/>
                </a:moveTo>
                <a:lnTo>
                  <a:pt x="495795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760291" y="4040880"/>
            <a:ext cx="216535" cy="629920"/>
          </a:xfrm>
          <a:custGeom>
            <a:avLst/>
            <a:gdLst/>
            <a:ahLst/>
            <a:cxnLst/>
            <a:rect l="l" t="t" r="r" b="b"/>
            <a:pathLst>
              <a:path w="216534" h="629920">
                <a:moveTo>
                  <a:pt x="0" y="0"/>
                </a:moveTo>
                <a:lnTo>
                  <a:pt x="216000" y="62981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57037" y="5237655"/>
            <a:ext cx="829310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828949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764913" y="5214005"/>
            <a:ext cx="308610" cy="745490"/>
          </a:xfrm>
          <a:custGeom>
            <a:avLst/>
            <a:gdLst/>
            <a:ahLst/>
            <a:cxnLst/>
            <a:rect l="l" t="t" r="r" b="b"/>
            <a:pathLst>
              <a:path w="308609" h="745489">
                <a:moveTo>
                  <a:pt x="0" y="0"/>
                </a:moveTo>
                <a:lnTo>
                  <a:pt x="308152" y="74489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200507" y="5829534"/>
            <a:ext cx="1116330" cy="0"/>
          </a:xfrm>
          <a:custGeom>
            <a:avLst/>
            <a:gdLst/>
            <a:ahLst/>
            <a:cxnLst/>
            <a:rect l="l" t="t" r="r" b="b"/>
            <a:pathLst>
              <a:path w="1116329">
                <a:moveTo>
                  <a:pt x="0" y="0"/>
                </a:moveTo>
                <a:lnTo>
                  <a:pt x="1116028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296211" y="5162259"/>
            <a:ext cx="222885" cy="708025"/>
          </a:xfrm>
          <a:custGeom>
            <a:avLst/>
            <a:gdLst/>
            <a:ahLst/>
            <a:cxnLst/>
            <a:rect l="l" t="t" r="r" b="b"/>
            <a:pathLst>
              <a:path w="222884" h="708025">
                <a:moveTo>
                  <a:pt x="222647" y="0"/>
                </a:moveTo>
                <a:lnTo>
                  <a:pt x="0" y="707437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9705704" y="2667153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85828" y="5178325"/>
            <a:ext cx="353441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594382" y="5200169"/>
            <a:ext cx="271335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672487" y="5993615"/>
            <a:ext cx="181228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974559" y="5993615"/>
            <a:ext cx="174243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baseline="-20833" dirty="0">
                <a:latin typeface="Calibri"/>
                <a:cs typeface="Calibri"/>
              </a:rPr>
              <a:t> </a:t>
            </a:r>
            <a:r>
              <a:rPr sz="1800" spc="-195" baseline="-20833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0,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96" name="object 96"/>
          <p:cNvSpPr txBox="1"/>
          <p:nvPr/>
        </p:nvSpPr>
        <p:spPr>
          <a:xfrm>
            <a:off x="5379307" y="6506264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88" name="object 88"/>
          <p:cNvSpPr txBox="1"/>
          <p:nvPr/>
        </p:nvSpPr>
        <p:spPr>
          <a:xfrm>
            <a:off x="9888266" y="2781644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490545" y="2664578"/>
            <a:ext cx="20827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673107" y="2779068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5A24F03A-578B-42FA-BB6C-D640E238A9C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00205F2A-DAFF-41EC-8196-A3ED4DD2CB5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68DC0E05-FCFD-4EC3-AA52-70E753F91F6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5C9CC92-A215-49D5-9700-284938F9D6E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0" name="投影片編號版面配置區 1">
              <a:extLst>
                <a:ext uri="{FF2B5EF4-FFF2-40B4-BE49-F238E27FC236}">
                  <a16:creationId xmlns:a16="http://schemas.microsoft.com/office/drawing/2014/main" id="{8AE7FAE4-B1E9-43A9-8297-F9101F105A0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3" name="object 4">
            <a:extLst>
              <a:ext uri="{FF2B5EF4-FFF2-40B4-BE49-F238E27FC236}">
                <a16:creationId xmlns:a16="http://schemas.microsoft.com/office/drawing/2014/main" id="{7A1EE464-0436-4C88-90AB-B36090CC66DB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">
            <a:extLst>
              <a:ext uri="{FF2B5EF4-FFF2-40B4-BE49-F238E27FC236}">
                <a16:creationId xmlns:a16="http://schemas.microsoft.com/office/drawing/2014/main" id="{51D1C8CE-333F-4392-BFDA-0EA855D2F707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5" name="object 6">
            <a:extLst>
              <a:ext uri="{FF2B5EF4-FFF2-40B4-BE49-F238E27FC236}">
                <a16:creationId xmlns:a16="http://schemas.microsoft.com/office/drawing/2014/main" id="{98498735-391F-4BCE-89D7-98D8AF90B6EA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7">
            <a:extLst>
              <a:ext uri="{FF2B5EF4-FFF2-40B4-BE49-F238E27FC236}">
                <a16:creationId xmlns:a16="http://schemas.microsoft.com/office/drawing/2014/main" id="{3F9FABD8-6B2B-489E-BAD3-167811820396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8">
            <a:extLst>
              <a:ext uri="{FF2B5EF4-FFF2-40B4-BE49-F238E27FC236}">
                <a16:creationId xmlns:a16="http://schemas.microsoft.com/office/drawing/2014/main" id="{9324B7A7-4093-4D7B-906E-C86058698461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9">
            <a:extLst>
              <a:ext uri="{FF2B5EF4-FFF2-40B4-BE49-F238E27FC236}">
                <a16:creationId xmlns:a16="http://schemas.microsoft.com/office/drawing/2014/main" id="{0A9F71BC-C828-4811-B137-1C3A957DDF53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109" name="object 10">
            <a:extLst>
              <a:ext uri="{FF2B5EF4-FFF2-40B4-BE49-F238E27FC236}">
                <a16:creationId xmlns:a16="http://schemas.microsoft.com/office/drawing/2014/main" id="{5CE54D0E-B99B-4197-B2D5-D7286B317516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110" name="object 11">
            <a:extLst>
              <a:ext uri="{FF2B5EF4-FFF2-40B4-BE49-F238E27FC236}">
                <a16:creationId xmlns:a16="http://schemas.microsoft.com/office/drawing/2014/main" id="{852DE59C-0C64-4ADE-A00F-B97E192CF4EB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2">
            <a:extLst>
              <a:ext uri="{FF2B5EF4-FFF2-40B4-BE49-F238E27FC236}">
                <a16:creationId xmlns:a16="http://schemas.microsoft.com/office/drawing/2014/main" id="{BA0300EA-2F9C-4754-A629-C8F7BDC29B77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2" name="object 13">
            <a:extLst>
              <a:ext uri="{FF2B5EF4-FFF2-40B4-BE49-F238E27FC236}">
                <a16:creationId xmlns:a16="http://schemas.microsoft.com/office/drawing/2014/main" id="{A60CEECA-505C-4FE6-82A1-69DABCFF19C0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4">
            <a:extLst>
              <a:ext uri="{FF2B5EF4-FFF2-40B4-BE49-F238E27FC236}">
                <a16:creationId xmlns:a16="http://schemas.microsoft.com/office/drawing/2014/main" id="{ED7A9BA2-497F-4651-A1A6-AC5F2A292581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5">
            <a:extLst>
              <a:ext uri="{FF2B5EF4-FFF2-40B4-BE49-F238E27FC236}">
                <a16:creationId xmlns:a16="http://schemas.microsoft.com/office/drawing/2014/main" id="{2DD7C9C9-9874-4E96-8664-6551ED9DE430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6">
            <a:extLst>
              <a:ext uri="{FF2B5EF4-FFF2-40B4-BE49-F238E27FC236}">
                <a16:creationId xmlns:a16="http://schemas.microsoft.com/office/drawing/2014/main" id="{0B873849-4EDD-4413-8F2A-DA85E94A6443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7">
            <a:extLst>
              <a:ext uri="{FF2B5EF4-FFF2-40B4-BE49-F238E27FC236}">
                <a16:creationId xmlns:a16="http://schemas.microsoft.com/office/drawing/2014/main" id="{9DD00DF6-8CC9-42C2-967A-B97B8E005350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8">
            <a:extLst>
              <a:ext uri="{FF2B5EF4-FFF2-40B4-BE49-F238E27FC236}">
                <a16:creationId xmlns:a16="http://schemas.microsoft.com/office/drawing/2014/main" id="{00409AA5-62C7-49F6-9679-3E31B3D4B2E0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9">
            <a:extLst>
              <a:ext uri="{FF2B5EF4-FFF2-40B4-BE49-F238E27FC236}">
                <a16:creationId xmlns:a16="http://schemas.microsoft.com/office/drawing/2014/main" id="{6348C94E-E1FC-460A-9BE0-FF6E6E0F8351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119" name="object 20">
            <a:extLst>
              <a:ext uri="{FF2B5EF4-FFF2-40B4-BE49-F238E27FC236}">
                <a16:creationId xmlns:a16="http://schemas.microsoft.com/office/drawing/2014/main" id="{D3F6931F-02BB-45CE-9B13-491613D16028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120" name="object 21">
            <a:extLst>
              <a:ext uri="{FF2B5EF4-FFF2-40B4-BE49-F238E27FC236}">
                <a16:creationId xmlns:a16="http://schemas.microsoft.com/office/drawing/2014/main" id="{2534D249-0FCA-40AC-AF1B-3827835F7402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121" name="object 22">
            <a:extLst>
              <a:ext uri="{FF2B5EF4-FFF2-40B4-BE49-F238E27FC236}">
                <a16:creationId xmlns:a16="http://schemas.microsoft.com/office/drawing/2014/main" id="{A70994F6-5D3A-4628-A73C-B5E37CFB8882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122" name="object 23">
            <a:extLst>
              <a:ext uri="{FF2B5EF4-FFF2-40B4-BE49-F238E27FC236}">
                <a16:creationId xmlns:a16="http://schemas.microsoft.com/office/drawing/2014/main" id="{67E91B5A-E790-4B5E-BB38-04A0452859EB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3" name="object 26">
            <a:extLst>
              <a:ext uri="{FF2B5EF4-FFF2-40B4-BE49-F238E27FC236}">
                <a16:creationId xmlns:a16="http://schemas.microsoft.com/office/drawing/2014/main" id="{E2683761-13F3-454A-9AC6-824B2EDE11B1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5FFA01-2274-421F-A19D-264DFB05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B9A2D0E-A06D-4632-AA59-00DDED793E4E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z="4400" spc="-25" dirty="0">
                <a:solidFill>
                  <a:schemeClr val="tx1"/>
                </a:solidFill>
              </a:rPr>
              <a:t>E</a:t>
            </a:r>
            <a:r>
              <a:rPr lang="en-US" sz="4400" spc="-75" dirty="0">
                <a:solidFill>
                  <a:schemeClr val="tx1"/>
                </a:solidFill>
              </a:rPr>
              <a:t>x</a:t>
            </a:r>
            <a:r>
              <a:rPr lang="en-US" sz="4400" spc="-20" dirty="0">
                <a:solidFill>
                  <a:schemeClr val="tx1"/>
                </a:solidFill>
              </a:rPr>
              <a:t>a</a:t>
            </a:r>
            <a:r>
              <a:rPr lang="en-US" sz="4400" spc="-5" dirty="0">
                <a:solidFill>
                  <a:schemeClr val="tx1"/>
                </a:solidFill>
              </a:rPr>
              <a:t>m</a:t>
            </a:r>
            <a:r>
              <a:rPr lang="en-US" sz="4400" spc="-30" dirty="0">
                <a:solidFill>
                  <a:schemeClr val="tx1"/>
                </a:solidFill>
              </a:rPr>
              <a:t>p</a:t>
            </a:r>
            <a:r>
              <a:rPr lang="en-US" sz="4400" spc="-10" dirty="0">
                <a:solidFill>
                  <a:schemeClr val="tx1"/>
                </a:solidFill>
              </a:rPr>
              <a:t>l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15" dirty="0">
                <a:solidFill>
                  <a:schemeClr val="tx1"/>
                </a:solidFill>
              </a:rPr>
              <a:t>: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spc="-25" dirty="0">
                <a:solidFill>
                  <a:schemeClr val="tx1"/>
                </a:solidFill>
              </a:rPr>
              <a:t>Wi</a:t>
            </a:r>
            <a:r>
              <a:rPr lang="en-US" sz="4400" spc="-30" dirty="0">
                <a:solidFill>
                  <a:schemeClr val="tx1"/>
                </a:solidFill>
              </a:rPr>
              <a:t>nn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15" dirty="0">
                <a:solidFill>
                  <a:schemeClr val="tx1"/>
                </a:solidFill>
              </a:rPr>
              <a:t>r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15" dirty="0">
                <a:solidFill>
                  <a:schemeClr val="tx1"/>
                </a:solidFill>
              </a:rPr>
              <a:t>f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spc="-30" dirty="0">
                <a:solidFill>
                  <a:schemeClr val="tx1"/>
                </a:solidFill>
              </a:rPr>
              <a:t>201</a:t>
            </a:r>
            <a:r>
              <a:rPr lang="en-US" sz="4400" spc="-25" dirty="0">
                <a:solidFill>
                  <a:schemeClr val="tx1"/>
                </a:solidFill>
              </a:rPr>
              <a:t>1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5" dirty="0">
                <a:solidFill>
                  <a:schemeClr val="tx1"/>
                </a:solidFill>
              </a:rPr>
              <a:t>Im</a:t>
            </a:r>
            <a:r>
              <a:rPr lang="en-US" sz="4400" spc="-20" dirty="0">
                <a:solidFill>
                  <a:schemeClr val="tx1"/>
                </a:solidFill>
              </a:rPr>
              <a:t>a</a:t>
            </a:r>
            <a:r>
              <a:rPr lang="en-US" sz="4400" dirty="0">
                <a:solidFill>
                  <a:schemeClr val="tx1"/>
                </a:solidFill>
              </a:rPr>
              <a:t>g</a:t>
            </a:r>
            <a:r>
              <a:rPr lang="en-US" sz="4400" spc="-5" dirty="0">
                <a:solidFill>
                  <a:schemeClr val="tx1"/>
                </a:solidFill>
              </a:rPr>
              <a:t>eN</a:t>
            </a:r>
            <a:r>
              <a:rPr lang="en-US" sz="4400" spc="-20" dirty="0">
                <a:solidFill>
                  <a:schemeClr val="tx1"/>
                </a:solidFill>
              </a:rPr>
              <a:t>e</a:t>
            </a:r>
            <a:r>
              <a:rPr lang="en-US" sz="4400" spc="-15" dirty="0">
                <a:solidFill>
                  <a:schemeClr val="tx1"/>
                </a:solidFill>
              </a:rPr>
              <a:t>t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25" dirty="0">
                <a:solidFill>
                  <a:schemeClr val="tx1"/>
                </a:solidFill>
              </a:rPr>
              <a:t>ch</a:t>
            </a:r>
            <a:r>
              <a:rPr lang="en-US" sz="4400" spc="-15" dirty="0">
                <a:solidFill>
                  <a:schemeClr val="tx1"/>
                </a:solidFill>
              </a:rPr>
              <a:t>all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30" dirty="0">
                <a:solidFill>
                  <a:schemeClr val="tx1"/>
                </a:solidFill>
              </a:rPr>
              <a:t>n</a:t>
            </a:r>
            <a:r>
              <a:rPr lang="en-US" sz="4400" dirty="0">
                <a:solidFill>
                  <a:schemeClr val="tx1"/>
                </a:solidFill>
              </a:rPr>
              <a:t>ge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8F381D-58B2-46A4-828E-A7F859F9D756}"/>
              </a:ext>
            </a:extLst>
          </p:cNvPr>
          <p:cNvSpPr/>
          <p:nvPr/>
        </p:nvSpPr>
        <p:spPr>
          <a:xfrm>
            <a:off x="2953518" y="1223102"/>
            <a:ext cx="6387251" cy="4690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E04B018-2819-4BF1-9A75-7BEA741AA797}"/>
              </a:ext>
            </a:extLst>
          </p:cNvPr>
          <p:cNvSpPr txBox="1"/>
          <p:nvPr/>
        </p:nvSpPr>
        <p:spPr>
          <a:xfrm>
            <a:off x="159763" y="6135008"/>
            <a:ext cx="639826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F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err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nnin,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J</a:t>
            </a:r>
            <a:r>
              <a:rPr sz="1100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án</a:t>
            </a:r>
            <a:r>
              <a:rPr sz="1100" spc="-10" dirty="0">
                <a:latin typeface="Calibri"/>
                <a:cs typeface="Calibri"/>
              </a:rPr>
              <a:t>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z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 “C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pre</a:t>
            </a:r>
            <a:r>
              <a:rPr sz="1100" spc="-10" dirty="0">
                <a:latin typeface="Calibri"/>
                <a:cs typeface="Calibri"/>
              </a:rPr>
              <a:t>sse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her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vec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10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C”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10" dirty="0">
                <a:latin typeface="Calibri"/>
                <a:cs typeface="Calibri"/>
              </a:rPr>
              <a:t>AS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 V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 / </a:t>
            </a:r>
            <a:r>
              <a:rPr sz="1100" spc="-1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10" dirty="0">
                <a:latin typeface="Calibri"/>
                <a:cs typeface="Calibri"/>
              </a:rPr>
              <a:t>eNet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wo</a:t>
            </a:r>
            <a:r>
              <a:rPr sz="1100" spc="-5" dirty="0">
                <a:latin typeface="Calibri"/>
                <a:cs typeface="Calibri"/>
              </a:rPr>
              <a:t>rk</a:t>
            </a:r>
            <a:r>
              <a:rPr sz="1100" spc="-1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p,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CCV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2011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0889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828" y="4568725"/>
            <a:ext cx="353441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22932" y="4590569"/>
            <a:ext cx="28848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295859" y="3583442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815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47050" y="3583442"/>
            <a:ext cx="983615" cy="0"/>
          </a:xfrm>
          <a:custGeom>
            <a:avLst/>
            <a:gdLst/>
            <a:ahLst/>
            <a:cxnLst/>
            <a:rect l="l" t="t" r="r" b="b"/>
            <a:pathLst>
              <a:path w="983615">
                <a:moveTo>
                  <a:pt x="0" y="0"/>
                </a:moveTo>
                <a:lnTo>
                  <a:pt x="983079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82608" y="3583442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712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42097" y="2112856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626008" y="3384224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72487" y="1947383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81322" y="3586985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16493" y="2380497"/>
            <a:ext cx="285750" cy="1203325"/>
          </a:xfrm>
          <a:custGeom>
            <a:avLst/>
            <a:gdLst/>
            <a:ahLst/>
            <a:cxnLst/>
            <a:rect l="l" t="t" r="r" b="b"/>
            <a:pathLst>
              <a:path w="285750" h="1203325">
                <a:moveTo>
                  <a:pt x="0" y="1202945"/>
                </a:moveTo>
                <a:lnTo>
                  <a:pt x="285738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71676" y="2406771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23228" y="2391129"/>
            <a:ext cx="230504" cy="1209040"/>
          </a:xfrm>
          <a:custGeom>
            <a:avLst/>
            <a:gdLst/>
            <a:ahLst/>
            <a:cxnLst/>
            <a:rect l="l" t="t" r="r" b="b"/>
            <a:pathLst>
              <a:path w="230504" h="1209039">
                <a:moveTo>
                  <a:pt x="230372" y="1209026"/>
                </a:moveTo>
                <a:lnTo>
                  <a:pt x="0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30130" y="3576353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31124" y="2409311"/>
            <a:ext cx="914400" cy="7620"/>
          </a:xfrm>
          <a:custGeom>
            <a:avLst/>
            <a:gdLst/>
            <a:ahLst/>
            <a:cxnLst/>
            <a:rect l="l" t="t" r="r" b="b"/>
            <a:pathLst>
              <a:path w="914400" h="7619">
                <a:moveTo>
                  <a:pt x="0" y="7087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12418" y="2410706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533412" y="2414250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585120" y="3611227"/>
            <a:ext cx="131254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1630" algn="l"/>
                <a:tab pos="796290" algn="l"/>
                <a:tab pos="1132840" algn="l"/>
              </a:tabLst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12425" y="2326472"/>
            <a:ext cx="102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16638" y="1650364"/>
            <a:ext cx="30118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9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16638" y="1921341"/>
            <a:ext cx="216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our 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883949" y="5903636"/>
            <a:ext cx="2679065" cy="0"/>
          </a:xfrm>
          <a:custGeom>
            <a:avLst/>
            <a:gdLst/>
            <a:ahLst/>
            <a:cxnLst/>
            <a:rect l="l" t="t" r="r" b="b"/>
            <a:pathLst>
              <a:path w="2679065">
                <a:moveTo>
                  <a:pt x="0" y="0"/>
                </a:moveTo>
                <a:lnTo>
                  <a:pt x="2679066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43438" y="4433051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670970" y="5682803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153572" y="5409323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62755" y="5120181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45526" y="4882720"/>
            <a:ext cx="408940" cy="1270"/>
          </a:xfrm>
          <a:custGeom>
            <a:avLst/>
            <a:gdLst/>
            <a:ahLst/>
            <a:cxnLst/>
            <a:rect l="l" t="t" r="r" b="b"/>
            <a:pathLst>
              <a:path w="408940" h="1270">
                <a:moveTo>
                  <a:pt x="0" y="1168"/>
                </a:moveTo>
                <a:lnTo>
                  <a:pt x="408351" y="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429917" y="4723233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264" y="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65087" y="4570833"/>
            <a:ext cx="533400" cy="1270"/>
          </a:xfrm>
          <a:custGeom>
            <a:avLst/>
            <a:gdLst/>
            <a:ahLst/>
            <a:cxnLst/>
            <a:rect l="l" t="t" r="r" b="b"/>
            <a:pathLst>
              <a:path w="533400" h="1270">
                <a:moveTo>
                  <a:pt x="0" y="0"/>
                </a:moveTo>
                <a:lnTo>
                  <a:pt x="532792" y="116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80743" y="5409323"/>
            <a:ext cx="81280" cy="502920"/>
          </a:xfrm>
          <a:custGeom>
            <a:avLst/>
            <a:gdLst/>
            <a:ahLst/>
            <a:cxnLst/>
            <a:rect l="l" t="t" r="r" b="b"/>
            <a:pathLst>
              <a:path w="81279" h="502920">
                <a:moveTo>
                  <a:pt x="80751" y="0"/>
                </a:moveTo>
                <a:lnTo>
                  <a:pt x="0" y="50237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88325" y="5392260"/>
            <a:ext cx="74930" cy="527050"/>
          </a:xfrm>
          <a:custGeom>
            <a:avLst/>
            <a:gdLst/>
            <a:ahLst/>
            <a:cxnLst/>
            <a:rect l="l" t="t" r="r" b="b"/>
            <a:pathLst>
              <a:path w="74929" h="527050">
                <a:moveTo>
                  <a:pt x="0" y="0"/>
                </a:moveTo>
                <a:lnTo>
                  <a:pt x="74427" y="526532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13134" y="5100426"/>
            <a:ext cx="66675" cy="818515"/>
          </a:xfrm>
          <a:custGeom>
            <a:avLst/>
            <a:gdLst/>
            <a:ahLst/>
            <a:cxnLst/>
            <a:rect l="l" t="t" r="r" b="b"/>
            <a:pathLst>
              <a:path w="66675" h="818514">
                <a:moveTo>
                  <a:pt x="66076" y="0"/>
                </a:moveTo>
                <a:lnTo>
                  <a:pt x="0" y="818366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896672" y="5100426"/>
            <a:ext cx="84455" cy="804545"/>
          </a:xfrm>
          <a:custGeom>
            <a:avLst/>
            <a:gdLst/>
            <a:ahLst/>
            <a:cxnLst/>
            <a:rect l="l" t="t" r="r" b="b"/>
            <a:pathLst>
              <a:path w="84454" h="804545">
                <a:moveTo>
                  <a:pt x="0" y="0"/>
                </a:moveTo>
                <a:lnTo>
                  <a:pt x="84295" y="804189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81732" y="4893353"/>
            <a:ext cx="87630" cy="1025525"/>
          </a:xfrm>
          <a:custGeom>
            <a:avLst/>
            <a:gdLst/>
            <a:ahLst/>
            <a:cxnLst/>
            <a:rect l="l" t="t" r="r" b="b"/>
            <a:pathLst>
              <a:path w="87629" h="1025525">
                <a:moveTo>
                  <a:pt x="87441" y="0"/>
                </a:moveTo>
                <a:lnTo>
                  <a:pt x="0" y="1025439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48399" y="4875631"/>
            <a:ext cx="55880" cy="1028065"/>
          </a:xfrm>
          <a:custGeom>
            <a:avLst/>
            <a:gdLst/>
            <a:ahLst/>
            <a:cxnLst/>
            <a:rect l="l" t="t" r="r" b="b"/>
            <a:pathLst>
              <a:path w="55879" h="1028064">
                <a:moveTo>
                  <a:pt x="0" y="0"/>
                </a:moveTo>
                <a:lnTo>
                  <a:pt x="55890" y="1028005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299946" y="4719688"/>
            <a:ext cx="133985" cy="1192530"/>
          </a:xfrm>
          <a:custGeom>
            <a:avLst/>
            <a:gdLst/>
            <a:ahLst/>
            <a:cxnLst/>
            <a:rect l="l" t="t" r="r" b="b"/>
            <a:pathLst>
              <a:path w="133984" h="1192529">
                <a:moveTo>
                  <a:pt x="133516" y="0"/>
                </a:moveTo>
                <a:lnTo>
                  <a:pt x="0" y="119201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911926" y="4723231"/>
            <a:ext cx="90170" cy="1181735"/>
          </a:xfrm>
          <a:custGeom>
            <a:avLst/>
            <a:gdLst/>
            <a:ahLst/>
            <a:cxnLst/>
            <a:rect l="l" t="t" r="r" b="b"/>
            <a:pathLst>
              <a:path w="90170" h="1181735">
                <a:moveTo>
                  <a:pt x="0" y="0"/>
                </a:moveTo>
                <a:lnTo>
                  <a:pt x="89766" y="118138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67014" y="4574377"/>
            <a:ext cx="116205" cy="1330325"/>
          </a:xfrm>
          <a:custGeom>
            <a:avLst/>
            <a:gdLst/>
            <a:ahLst/>
            <a:cxnLst/>
            <a:rect l="l" t="t" r="r" b="b"/>
            <a:pathLst>
              <a:path w="116204" h="1330325">
                <a:moveTo>
                  <a:pt x="115794" y="0"/>
                </a:moveTo>
                <a:lnTo>
                  <a:pt x="0" y="133023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489355" y="4586603"/>
            <a:ext cx="102870" cy="1310640"/>
          </a:xfrm>
          <a:custGeom>
            <a:avLst/>
            <a:gdLst/>
            <a:ahLst/>
            <a:cxnLst/>
            <a:rect l="l" t="t" r="r" b="b"/>
            <a:pathLst>
              <a:path w="102870" h="1310639">
                <a:moveTo>
                  <a:pt x="0" y="0"/>
                </a:moveTo>
                <a:lnTo>
                  <a:pt x="102874" y="131023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159484" y="3929175"/>
            <a:ext cx="2682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Wi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4K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66" name="object 66"/>
          <p:cNvSpPr txBox="1"/>
          <p:nvPr/>
        </p:nvSpPr>
        <p:spPr>
          <a:xfrm>
            <a:off x="8159484" y="4200150"/>
            <a:ext cx="21983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15BB2428-5730-47C2-B44E-CFC71A2E3B7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2FC7F910-6991-4000-A520-E013EBE9146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0A77F00C-3DB4-4FBC-8471-E5C7BA3F538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819BD71B-B245-40C2-BA99-CD50FCD12FF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投影片編號版面配置區 1">
              <a:extLst>
                <a:ext uri="{FF2B5EF4-FFF2-40B4-BE49-F238E27FC236}">
                  <a16:creationId xmlns:a16="http://schemas.microsoft.com/office/drawing/2014/main" id="{FF83A660-40D9-4771-8520-1A12C191800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5" name="object 4">
            <a:extLst>
              <a:ext uri="{FF2B5EF4-FFF2-40B4-BE49-F238E27FC236}">
                <a16:creationId xmlns:a16="http://schemas.microsoft.com/office/drawing/2014/main" id="{BC70C669-20B3-4134-80C0-4C71435D9766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7AC019EA-F8E7-45BF-A515-794EADFA36D0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6">
            <a:extLst>
              <a:ext uri="{FF2B5EF4-FFF2-40B4-BE49-F238E27FC236}">
                <a16:creationId xmlns:a16="http://schemas.microsoft.com/office/drawing/2014/main" id="{89E1629E-0E40-4D2B-A703-7F5562A3AB4A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">
            <a:extLst>
              <a:ext uri="{FF2B5EF4-FFF2-40B4-BE49-F238E27FC236}">
                <a16:creationId xmlns:a16="http://schemas.microsoft.com/office/drawing/2014/main" id="{3B2EA1D4-581E-4F2A-B6AA-6269E292D714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8">
            <a:extLst>
              <a:ext uri="{FF2B5EF4-FFF2-40B4-BE49-F238E27FC236}">
                <a16:creationId xmlns:a16="http://schemas.microsoft.com/office/drawing/2014/main" id="{E60A938E-75DB-4F20-9F65-A38E114A0F29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9">
            <a:extLst>
              <a:ext uri="{FF2B5EF4-FFF2-40B4-BE49-F238E27FC236}">
                <a16:creationId xmlns:a16="http://schemas.microsoft.com/office/drawing/2014/main" id="{9E3EE238-28A2-48F7-AF4D-48C88DC02977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81" name="object 10">
            <a:extLst>
              <a:ext uri="{FF2B5EF4-FFF2-40B4-BE49-F238E27FC236}">
                <a16:creationId xmlns:a16="http://schemas.microsoft.com/office/drawing/2014/main" id="{05671CD0-8F7D-4A53-86D4-7BD46C42C58A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82" name="object 11">
            <a:extLst>
              <a:ext uri="{FF2B5EF4-FFF2-40B4-BE49-F238E27FC236}">
                <a16:creationId xmlns:a16="http://schemas.microsoft.com/office/drawing/2014/main" id="{D105A9AD-ACC9-430A-AF5B-4BF011163209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A133CED8-FDFD-4FD9-9942-EA750409B8B5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13">
            <a:extLst>
              <a:ext uri="{FF2B5EF4-FFF2-40B4-BE49-F238E27FC236}">
                <a16:creationId xmlns:a16="http://schemas.microsoft.com/office/drawing/2014/main" id="{1DA2CD62-87CF-4DA0-9FAF-8DBEA13FFC6F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4">
            <a:extLst>
              <a:ext uri="{FF2B5EF4-FFF2-40B4-BE49-F238E27FC236}">
                <a16:creationId xmlns:a16="http://schemas.microsoft.com/office/drawing/2014/main" id="{5599996F-B06D-4DF0-8FC6-E87362E1F06B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5">
            <a:extLst>
              <a:ext uri="{FF2B5EF4-FFF2-40B4-BE49-F238E27FC236}">
                <a16:creationId xmlns:a16="http://schemas.microsoft.com/office/drawing/2014/main" id="{BB6BC4EE-4B46-437B-B43C-1515E69708E9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16">
            <a:extLst>
              <a:ext uri="{FF2B5EF4-FFF2-40B4-BE49-F238E27FC236}">
                <a16:creationId xmlns:a16="http://schemas.microsoft.com/office/drawing/2014/main" id="{292744B9-9782-4AB7-96FB-DF8ADC0581A4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7">
            <a:extLst>
              <a:ext uri="{FF2B5EF4-FFF2-40B4-BE49-F238E27FC236}">
                <a16:creationId xmlns:a16="http://schemas.microsoft.com/office/drawing/2014/main" id="{ABC272FB-1F47-4D11-8C6F-E0E915932478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8">
            <a:extLst>
              <a:ext uri="{FF2B5EF4-FFF2-40B4-BE49-F238E27FC236}">
                <a16:creationId xmlns:a16="http://schemas.microsoft.com/office/drawing/2014/main" id="{F29F6CF1-4733-424B-A5AD-4D9B584B64F0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9">
            <a:extLst>
              <a:ext uri="{FF2B5EF4-FFF2-40B4-BE49-F238E27FC236}">
                <a16:creationId xmlns:a16="http://schemas.microsoft.com/office/drawing/2014/main" id="{D099FDA0-0854-4B7E-B7A8-DCB19B2BBD26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1" name="object 20">
            <a:extLst>
              <a:ext uri="{FF2B5EF4-FFF2-40B4-BE49-F238E27FC236}">
                <a16:creationId xmlns:a16="http://schemas.microsoft.com/office/drawing/2014/main" id="{CB5069ED-C4B4-4747-9A9C-A8ACBAB7C3B2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2" name="object 21">
            <a:extLst>
              <a:ext uri="{FF2B5EF4-FFF2-40B4-BE49-F238E27FC236}">
                <a16:creationId xmlns:a16="http://schemas.microsoft.com/office/drawing/2014/main" id="{7A627F65-6303-4DD1-A91E-402E8C33240B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3" name="object 22">
            <a:extLst>
              <a:ext uri="{FF2B5EF4-FFF2-40B4-BE49-F238E27FC236}">
                <a16:creationId xmlns:a16="http://schemas.microsoft.com/office/drawing/2014/main" id="{AA1CC83A-AFD1-4D76-AB9F-1CB1B58DD697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4" name="object 23">
            <a:extLst>
              <a:ext uri="{FF2B5EF4-FFF2-40B4-BE49-F238E27FC236}">
                <a16:creationId xmlns:a16="http://schemas.microsoft.com/office/drawing/2014/main" id="{D972596B-9FF6-40F2-A03B-5CC39AD1DC2C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5" name="object 26">
            <a:extLst>
              <a:ext uri="{FF2B5EF4-FFF2-40B4-BE49-F238E27FC236}">
                <a16:creationId xmlns:a16="http://schemas.microsoft.com/office/drawing/2014/main" id="{FA6DEB54-C323-4640-ADCD-4ACBE2C23752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3254" y="4479095"/>
            <a:ext cx="2478976" cy="111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828" y="4568725"/>
            <a:ext cx="2529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22932" y="4590569"/>
            <a:ext cx="28848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295859" y="3583442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815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47050" y="3583442"/>
            <a:ext cx="983615" cy="0"/>
          </a:xfrm>
          <a:custGeom>
            <a:avLst/>
            <a:gdLst/>
            <a:ahLst/>
            <a:cxnLst/>
            <a:rect l="l" t="t" r="r" b="b"/>
            <a:pathLst>
              <a:path w="983615">
                <a:moveTo>
                  <a:pt x="0" y="0"/>
                </a:moveTo>
                <a:lnTo>
                  <a:pt x="983079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2608" y="3583442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>
                <a:moveTo>
                  <a:pt x="0" y="0"/>
                </a:moveTo>
                <a:lnTo>
                  <a:pt x="298712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42097" y="2112856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626008" y="3384224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72487" y="1947383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181322" y="3586985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16493" y="2380497"/>
            <a:ext cx="285750" cy="1203325"/>
          </a:xfrm>
          <a:custGeom>
            <a:avLst/>
            <a:gdLst/>
            <a:ahLst/>
            <a:cxnLst/>
            <a:rect l="l" t="t" r="r" b="b"/>
            <a:pathLst>
              <a:path w="285750" h="1203325">
                <a:moveTo>
                  <a:pt x="0" y="1202945"/>
                </a:moveTo>
                <a:lnTo>
                  <a:pt x="285738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71676" y="2406771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523228" y="2391129"/>
            <a:ext cx="230504" cy="1209040"/>
          </a:xfrm>
          <a:custGeom>
            <a:avLst/>
            <a:gdLst/>
            <a:ahLst/>
            <a:cxnLst/>
            <a:rect l="l" t="t" r="r" b="b"/>
            <a:pathLst>
              <a:path w="230504" h="1209039">
                <a:moveTo>
                  <a:pt x="230372" y="1209026"/>
                </a:moveTo>
                <a:lnTo>
                  <a:pt x="0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30130" y="3576353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4">
                <a:moveTo>
                  <a:pt x="0" y="0"/>
                </a:moveTo>
                <a:lnTo>
                  <a:pt x="565729" y="1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31124" y="2409311"/>
            <a:ext cx="914400" cy="7620"/>
          </a:xfrm>
          <a:custGeom>
            <a:avLst/>
            <a:gdLst/>
            <a:ahLst/>
            <a:cxnLst/>
            <a:rect l="l" t="t" r="r" b="b"/>
            <a:pathLst>
              <a:path w="914400" h="7619">
                <a:moveTo>
                  <a:pt x="0" y="7087"/>
                </a:moveTo>
                <a:lnTo>
                  <a:pt x="914400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2418" y="2410706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33412" y="2414250"/>
            <a:ext cx="0" cy="1156335"/>
          </a:xfrm>
          <a:custGeom>
            <a:avLst/>
            <a:gdLst/>
            <a:ahLst/>
            <a:cxnLst/>
            <a:rect l="l" t="t" r="r" b="b"/>
            <a:pathLst>
              <a:path h="1156335">
                <a:moveTo>
                  <a:pt x="0" y="1156022"/>
                </a:moveTo>
                <a:lnTo>
                  <a:pt x="1" y="0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585120" y="3611227"/>
            <a:ext cx="131254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1630" algn="l"/>
                <a:tab pos="796290" algn="l"/>
                <a:tab pos="1132840" algn="l"/>
              </a:tabLst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r>
              <a:rPr sz="1800" baseline="-20833" dirty="0">
                <a:latin typeface="Calibri"/>
                <a:cs typeface="Calibri"/>
              </a:rPr>
              <a:t>	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5" baseline="-20833" dirty="0">
                <a:latin typeface="Calibri"/>
                <a:cs typeface="Calibri"/>
              </a:rPr>
              <a:t>4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12425" y="2326472"/>
            <a:ext cx="1022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16638" y="1650364"/>
            <a:ext cx="30118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9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416638" y="1921341"/>
            <a:ext cx="2167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our 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883949" y="5903636"/>
            <a:ext cx="2679065" cy="0"/>
          </a:xfrm>
          <a:custGeom>
            <a:avLst/>
            <a:gdLst/>
            <a:ahLst/>
            <a:cxnLst/>
            <a:rect l="l" t="t" r="r" b="b"/>
            <a:pathLst>
              <a:path w="2679065">
                <a:moveTo>
                  <a:pt x="0" y="0"/>
                </a:moveTo>
                <a:lnTo>
                  <a:pt x="2679066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43438" y="4433051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53572" y="5409323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62755" y="5120181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45526" y="4882720"/>
            <a:ext cx="408940" cy="1270"/>
          </a:xfrm>
          <a:custGeom>
            <a:avLst/>
            <a:gdLst/>
            <a:ahLst/>
            <a:cxnLst/>
            <a:rect l="l" t="t" r="r" b="b"/>
            <a:pathLst>
              <a:path w="408940" h="1270">
                <a:moveTo>
                  <a:pt x="0" y="1168"/>
                </a:moveTo>
                <a:lnTo>
                  <a:pt x="408351" y="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429917" y="4723233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264" y="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65087" y="4570833"/>
            <a:ext cx="533400" cy="1270"/>
          </a:xfrm>
          <a:custGeom>
            <a:avLst/>
            <a:gdLst/>
            <a:ahLst/>
            <a:cxnLst/>
            <a:rect l="l" t="t" r="r" b="b"/>
            <a:pathLst>
              <a:path w="533400" h="1270">
                <a:moveTo>
                  <a:pt x="0" y="0"/>
                </a:moveTo>
                <a:lnTo>
                  <a:pt x="532792" y="116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80743" y="5409323"/>
            <a:ext cx="81280" cy="502920"/>
          </a:xfrm>
          <a:custGeom>
            <a:avLst/>
            <a:gdLst/>
            <a:ahLst/>
            <a:cxnLst/>
            <a:rect l="l" t="t" r="r" b="b"/>
            <a:pathLst>
              <a:path w="81279" h="502920">
                <a:moveTo>
                  <a:pt x="80751" y="0"/>
                </a:moveTo>
                <a:lnTo>
                  <a:pt x="0" y="50237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88325" y="5392260"/>
            <a:ext cx="74930" cy="527050"/>
          </a:xfrm>
          <a:custGeom>
            <a:avLst/>
            <a:gdLst/>
            <a:ahLst/>
            <a:cxnLst/>
            <a:rect l="l" t="t" r="r" b="b"/>
            <a:pathLst>
              <a:path w="74929" h="527050">
                <a:moveTo>
                  <a:pt x="0" y="0"/>
                </a:moveTo>
                <a:lnTo>
                  <a:pt x="74427" y="526532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13134" y="5100426"/>
            <a:ext cx="66675" cy="818515"/>
          </a:xfrm>
          <a:custGeom>
            <a:avLst/>
            <a:gdLst/>
            <a:ahLst/>
            <a:cxnLst/>
            <a:rect l="l" t="t" r="r" b="b"/>
            <a:pathLst>
              <a:path w="66675" h="818514">
                <a:moveTo>
                  <a:pt x="66076" y="0"/>
                </a:moveTo>
                <a:lnTo>
                  <a:pt x="0" y="818366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896672" y="5100426"/>
            <a:ext cx="84455" cy="804545"/>
          </a:xfrm>
          <a:custGeom>
            <a:avLst/>
            <a:gdLst/>
            <a:ahLst/>
            <a:cxnLst/>
            <a:rect l="l" t="t" r="r" b="b"/>
            <a:pathLst>
              <a:path w="84454" h="804545">
                <a:moveTo>
                  <a:pt x="0" y="0"/>
                </a:moveTo>
                <a:lnTo>
                  <a:pt x="84295" y="804189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81732" y="4893353"/>
            <a:ext cx="87630" cy="1025525"/>
          </a:xfrm>
          <a:custGeom>
            <a:avLst/>
            <a:gdLst/>
            <a:ahLst/>
            <a:cxnLst/>
            <a:rect l="l" t="t" r="r" b="b"/>
            <a:pathLst>
              <a:path w="87629" h="1025525">
                <a:moveTo>
                  <a:pt x="87441" y="0"/>
                </a:moveTo>
                <a:lnTo>
                  <a:pt x="0" y="1025439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48399" y="4875631"/>
            <a:ext cx="55880" cy="1028065"/>
          </a:xfrm>
          <a:custGeom>
            <a:avLst/>
            <a:gdLst/>
            <a:ahLst/>
            <a:cxnLst/>
            <a:rect l="l" t="t" r="r" b="b"/>
            <a:pathLst>
              <a:path w="55879" h="1028064">
                <a:moveTo>
                  <a:pt x="0" y="0"/>
                </a:moveTo>
                <a:lnTo>
                  <a:pt x="55890" y="1028005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299946" y="4719688"/>
            <a:ext cx="133985" cy="1192530"/>
          </a:xfrm>
          <a:custGeom>
            <a:avLst/>
            <a:gdLst/>
            <a:ahLst/>
            <a:cxnLst/>
            <a:rect l="l" t="t" r="r" b="b"/>
            <a:pathLst>
              <a:path w="133984" h="1192529">
                <a:moveTo>
                  <a:pt x="133516" y="0"/>
                </a:moveTo>
                <a:lnTo>
                  <a:pt x="0" y="119201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911926" y="4723231"/>
            <a:ext cx="90170" cy="1181735"/>
          </a:xfrm>
          <a:custGeom>
            <a:avLst/>
            <a:gdLst/>
            <a:ahLst/>
            <a:cxnLst/>
            <a:rect l="l" t="t" r="r" b="b"/>
            <a:pathLst>
              <a:path w="90170" h="1181735">
                <a:moveTo>
                  <a:pt x="0" y="0"/>
                </a:moveTo>
                <a:lnTo>
                  <a:pt x="89766" y="118138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67014" y="4574377"/>
            <a:ext cx="116205" cy="1330325"/>
          </a:xfrm>
          <a:custGeom>
            <a:avLst/>
            <a:gdLst/>
            <a:ahLst/>
            <a:cxnLst/>
            <a:rect l="l" t="t" r="r" b="b"/>
            <a:pathLst>
              <a:path w="116204" h="1330325">
                <a:moveTo>
                  <a:pt x="115794" y="0"/>
                </a:moveTo>
                <a:lnTo>
                  <a:pt x="0" y="133023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489355" y="4586603"/>
            <a:ext cx="102870" cy="1310640"/>
          </a:xfrm>
          <a:custGeom>
            <a:avLst/>
            <a:gdLst/>
            <a:ahLst/>
            <a:cxnLst/>
            <a:rect l="l" t="t" r="r" b="b"/>
            <a:pathLst>
              <a:path w="102870" h="1310639">
                <a:moveTo>
                  <a:pt x="0" y="0"/>
                </a:moveTo>
                <a:lnTo>
                  <a:pt x="102874" y="131023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159484" y="3929175"/>
            <a:ext cx="26828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Wi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4K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dd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5828" y="4873525"/>
            <a:ext cx="353441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594382" y="4895369"/>
            <a:ext cx="2713355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746941" y="5682803"/>
            <a:ext cx="3464560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5760" algn="r">
              <a:lnSpc>
                <a:spcPts val="3275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075"/>
              </a:lnSpc>
            </a:pP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pp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xi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ps</a:t>
            </a:r>
            <a:r>
              <a:rPr sz="1800" spc="-10" dirty="0">
                <a:latin typeface="Calibri"/>
                <a:cs typeface="Calibri"/>
              </a:rPr>
              <a:t>!</a:t>
            </a:r>
            <a:endParaRPr sz="1800">
              <a:latin typeface="Calibri"/>
              <a:cs typeface="Calibri"/>
            </a:endParaRPr>
          </a:p>
          <a:p>
            <a:pPr marL="1362710">
              <a:lnSpc>
                <a:spcPct val="100000"/>
              </a:lnSpc>
              <a:spcBef>
                <a:spcPts val="1275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18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161</a:t>
            </a:fld>
            <a:endParaRPr spc="-15" dirty="0"/>
          </a:p>
        </p:txBody>
      </p:sp>
      <p:sp>
        <p:nvSpPr>
          <p:cNvPr id="66" name="object 66"/>
          <p:cNvSpPr txBox="1"/>
          <p:nvPr/>
        </p:nvSpPr>
        <p:spPr>
          <a:xfrm>
            <a:off x="8159484" y="4200150"/>
            <a:ext cx="21983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10C99B17-7D3D-4185-BAE9-96BE1D164D2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B515390A-B849-45E6-A083-6DF9FAF2EC4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5034CE9-AF1B-4F00-8F37-C4AB7EBB936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DA9E67C-F0E7-41A2-92C5-94CA1D6335C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4" name="投影片編號版面配置區 1">
              <a:extLst>
                <a:ext uri="{FF2B5EF4-FFF2-40B4-BE49-F238E27FC236}">
                  <a16:creationId xmlns:a16="http://schemas.microsoft.com/office/drawing/2014/main" id="{0C4A3CF7-6551-44F5-809C-E064BA176BC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7" name="object 4">
            <a:extLst>
              <a:ext uri="{FF2B5EF4-FFF2-40B4-BE49-F238E27FC236}">
                <a16:creationId xmlns:a16="http://schemas.microsoft.com/office/drawing/2014/main" id="{7979904A-90BC-4ECB-991D-00BF271FDC43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4314A9FE-F72D-49F4-BE74-941E3D8C2230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6">
            <a:extLst>
              <a:ext uri="{FF2B5EF4-FFF2-40B4-BE49-F238E27FC236}">
                <a16:creationId xmlns:a16="http://schemas.microsoft.com/office/drawing/2014/main" id="{F1EAC173-3F39-413C-B056-19D857D6AF34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">
            <a:extLst>
              <a:ext uri="{FF2B5EF4-FFF2-40B4-BE49-F238E27FC236}">
                <a16:creationId xmlns:a16="http://schemas.microsoft.com/office/drawing/2014/main" id="{14F5646A-5996-4A51-8E49-A6AFC79A7E90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">
            <a:extLst>
              <a:ext uri="{FF2B5EF4-FFF2-40B4-BE49-F238E27FC236}">
                <a16:creationId xmlns:a16="http://schemas.microsoft.com/office/drawing/2014/main" id="{5B3FD46E-698D-433A-AF45-A256C7162E6E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9">
            <a:extLst>
              <a:ext uri="{FF2B5EF4-FFF2-40B4-BE49-F238E27FC236}">
                <a16:creationId xmlns:a16="http://schemas.microsoft.com/office/drawing/2014/main" id="{CB11001A-6A7B-4A42-9092-FD2AC66C5D58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83" name="object 10">
            <a:extLst>
              <a:ext uri="{FF2B5EF4-FFF2-40B4-BE49-F238E27FC236}">
                <a16:creationId xmlns:a16="http://schemas.microsoft.com/office/drawing/2014/main" id="{3BB88059-1D54-4405-8D3D-A26603894740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84" name="object 11">
            <a:extLst>
              <a:ext uri="{FF2B5EF4-FFF2-40B4-BE49-F238E27FC236}">
                <a16:creationId xmlns:a16="http://schemas.microsoft.com/office/drawing/2014/main" id="{8750AA12-04E8-4CA4-8B40-2DA83E83C8CA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2">
            <a:extLst>
              <a:ext uri="{FF2B5EF4-FFF2-40B4-BE49-F238E27FC236}">
                <a16:creationId xmlns:a16="http://schemas.microsoft.com/office/drawing/2014/main" id="{A1E5F052-1455-4C1A-906F-00CEC254F173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6" name="object 13">
            <a:extLst>
              <a:ext uri="{FF2B5EF4-FFF2-40B4-BE49-F238E27FC236}">
                <a16:creationId xmlns:a16="http://schemas.microsoft.com/office/drawing/2014/main" id="{37A069CC-D7A9-4D45-9B11-FA24F040E517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14">
            <a:extLst>
              <a:ext uri="{FF2B5EF4-FFF2-40B4-BE49-F238E27FC236}">
                <a16:creationId xmlns:a16="http://schemas.microsoft.com/office/drawing/2014/main" id="{271BC2A1-4B6E-4C76-9DCF-37B8A219B883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5">
            <a:extLst>
              <a:ext uri="{FF2B5EF4-FFF2-40B4-BE49-F238E27FC236}">
                <a16:creationId xmlns:a16="http://schemas.microsoft.com/office/drawing/2014/main" id="{AEA37A5B-1AB8-488C-9AF2-2DC382C50125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6">
            <a:extLst>
              <a:ext uri="{FF2B5EF4-FFF2-40B4-BE49-F238E27FC236}">
                <a16:creationId xmlns:a16="http://schemas.microsoft.com/office/drawing/2014/main" id="{C7E99253-EEC9-4A45-9329-DB7C544C223C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7">
            <a:extLst>
              <a:ext uri="{FF2B5EF4-FFF2-40B4-BE49-F238E27FC236}">
                <a16:creationId xmlns:a16="http://schemas.microsoft.com/office/drawing/2014/main" id="{98D8F5FD-148D-45D1-B9BF-B2F81650521F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8">
            <a:extLst>
              <a:ext uri="{FF2B5EF4-FFF2-40B4-BE49-F238E27FC236}">
                <a16:creationId xmlns:a16="http://schemas.microsoft.com/office/drawing/2014/main" id="{8F287177-9402-42F2-B74C-0A14E21EEFFD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9">
            <a:extLst>
              <a:ext uri="{FF2B5EF4-FFF2-40B4-BE49-F238E27FC236}">
                <a16:creationId xmlns:a16="http://schemas.microsoft.com/office/drawing/2014/main" id="{C4751C52-41C0-4708-9B1E-322A52E3B25F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3" name="object 20">
            <a:extLst>
              <a:ext uri="{FF2B5EF4-FFF2-40B4-BE49-F238E27FC236}">
                <a16:creationId xmlns:a16="http://schemas.microsoft.com/office/drawing/2014/main" id="{7B771AE8-45C5-4944-A66C-19ADDE9ABD2D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4" name="object 21">
            <a:extLst>
              <a:ext uri="{FF2B5EF4-FFF2-40B4-BE49-F238E27FC236}">
                <a16:creationId xmlns:a16="http://schemas.microsoft.com/office/drawing/2014/main" id="{56495708-743B-4560-8753-E3D7AE8590A5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5" name="object 22">
            <a:extLst>
              <a:ext uri="{FF2B5EF4-FFF2-40B4-BE49-F238E27FC236}">
                <a16:creationId xmlns:a16="http://schemas.microsoft.com/office/drawing/2014/main" id="{96876275-5CAB-4660-8403-27B81166122E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96" name="object 23">
            <a:extLst>
              <a:ext uri="{FF2B5EF4-FFF2-40B4-BE49-F238E27FC236}">
                <a16:creationId xmlns:a16="http://schemas.microsoft.com/office/drawing/2014/main" id="{998CB95D-93CD-4296-A828-D6D48025921F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7" name="object 26">
            <a:extLst>
              <a:ext uri="{FF2B5EF4-FFF2-40B4-BE49-F238E27FC236}">
                <a16:creationId xmlns:a16="http://schemas.microsoft.com/office/drawing/2014/main" id="{BE046FF7-54BE-4656-9A2C-7EF54F4B8EF3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3254" y="4479095"/>
            <a:ext cx="2478976" cy="111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828" y="4568725"/>
            <a:ext cx="2529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22932" y="4590569"/>
            <a:ext cx="28848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83949" y="5903636"/>
            <a:ext cx="2679065" cy="0"/>
          </a:xfrm>
          <a:custGeom>
            <a:avLst/>
            <a:gdLst/>
            <a:ahLst/>
            <a:cxnLst/>
            <a:rect l="l" t="t" r="r" b="b"/>
            <a:pathLst>
              <a:path w="2679065">
                <a:moveTo>
                  <a:pt x="0" y="0"/>
                </a:moveTo>
                <a:lnTo>
                  <a:pt x="2679066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43438" y="4433051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53572" y="5409323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62755" y="5120181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5526" y="4882720"/>
            <a:ext cx="408940" cy="1270"/>
          </a:xfrm>
          <a:custGeom>
            <a:avLst/>
            <a:gdLst/>
            <a:ahLst/>
            <a:cxnLst/>
            <a:rect l="l" t="t" r="r" b="b"/>
            <a:pathLst>
              <a:path w="408940" h="1270">
                <a:moveTo>
                  <a:pt x="0" y="1168"/>
                </a:moveTo>
                <a:lnTo>
                  <a:pt x="408351" y="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29917" y="4723233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264" y="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65087" y="4570833"/>
            <a:ext cx="533400" cy="1270"/>
          </a:xfrm>
          <a:custGeom>
            <a:avLst/>
            <a:gdLst/>
            <a:ahLst/>
            <a:cxnLst/>
            <a:rect l="l" t="t" r="r" b="b"/>
            <a:pathLst>
              <a:path w="533400" h="1270">
                <a:moveTo>
                  <a:pt x="0" y="0"/>
                </a:moveTo>
                <a:lnTo>
                  <a:pt x="532792" y="116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80743" y="5409323"/>
            <a:ext cx="81280" cy="502920"/>
          </a:xfrm>
          <a:custGeom>
            <a:avLst/>
            <a:gdLst/>
            <a:ahLst/>
            <a:cxnLst/>
            <a:rect l="l" t="t" r="r" b="b"/>
            <a:pathLst>
              <a:path w="81279" h="502920">
                <a:moveTo>
                  <a:pt x="80751" y="0"/>
                </a:moveTo>
                <a:lnTo>
                  <a:pt x="0" y="50237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88325" y="5392260"/>
            <a:ext cx="74930" cy="527050"/>
          </a:xfrm>
          <a:custGeom>
            <a:avLst/>
            <a:gdLst/>
            <a:ahLst/>
            <a:cxnLst/>
            <a:rect l="l" t="t" r="r" b="b"/>
            <a:pathLst>
              <a:path w="74929" h="527050">
                <a:moveTo>
                  <a:pt x="0" y="0"/>
                </a:moveTo>
                <a:lnTo>
                  <a:pt x="74427" y="526532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13134" y="5100426"/>
            <a:ext cx="66675" cy="818515"/>
          </a:xfrm>
          <a:custGeom>
            <a:avLst/>
            <a:gdLst/>
            <a:ahLst/>
            <a:cxnLst/>
            <a:rect l="l" t="t" r="r" b="b"/>
            <a:pathLst>
              <a:path w="66675" h="818514">
                <a:moveTo>
                  <a:pt x="66076" y="0"/>
                </a:moveTo>
                <a:lnTo>
                  <a:pt x="0" y="818366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96672" y="5100426"/>
            <a:ext cx="84455" cy="804545"/>
          </a:xfrm>
          <a:custGeom>
            <a:avLst/>
            <a:gdLst/>
            <a:ahLst/>
            <a:cxnLst/>
            <a:rect l="l" t="t" r="r" b="b"/>
            <a:pathLst>
              <a:path w="84454" h="804545">
                <a:moveTo>
                  <a:pt x="0" y="0"/>
                </a:moveTo>
                <a:lnTo>
                  <a:pt x="84295" y="804189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81732" y="4893353"/>
            <a:ext cx="87630" cy="1025525"/>
          </a:xfrm>
          <a:custGeom>
            <a:avLst/>
            <a:gdLst/>
            <a:ahLst/>
            <a:cxnLst/>
            <a:rect l="l" t="t" r="r" b="b"/>
            <a:pathLst>
              <a:path w="87629" h="1025525">
                <a:moveTo>
                  <a:pt x="87441" y="0"/>
                </a:moveTo>
                <a:lnTo>
                  <a:pt x="0" y="1025439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48399" y="4875631"/>
            <a:ext cx="55880" cy="1028065"/>
          </a:xfrm>
          <a:custGeom>
            <a:avLst/>
            <a:gdLst/>
            <a:ahLst/>
            <a:cxnLst/>
            <a:rect l="l" t="t" r="r" b="b"/>
            <a:pathLst>
              <a:path w="55879" h="1028064">
                <a:moveTo>
                  <a:pt x="0" y="0"/>
                </a:moveTo>
                <a:lnTo>
                  <a:pt x="55890" y="1028005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99946" y="4719688"/>
            <a:ext cx="133985" cy="1192530"/>
          </a:xfrm>
          <a:custGeom>
            <a:avLst/>
            <a:gdLst/>
            <a:ahLst/>
            <a:cxnLst/>
            <a:rect l="l" t="t" r="r" b="b"/>
            <a:pathLst>
              <a:path w="133984" h="1192529">
                <a:moveTo>
                  <a:pt x="133516" y="0"/>
                </a:moveTo>
                <a:lnTo>
                  <a:pt x="0" y="119201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11926" y="4723231"/>
            <a:ext cx="90170" cy="1181735"/>
          </a:xfrm>
          <a:custGeom>
            <a:avLst/>
            <a:gdLst/>
            <a:ahLst/>
            <a:cxnLst/>
            <a:rect l="l" t="t" r="r" b="b"/>
            <a:pathLst>
              <a:path w="90170" h="1181735">
                <a:moveTo>
                  <a:pt x="0" y="0"/>
                </a:moveTo>
                <a:lnTo>
                  <a:pt x="89766" y="118138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867014" y="4574377"/>
            <a:ext cx="116205" cy="1330325"/>
          </a:xfrm>
          <a:custGeom>
            <a:avLst/>
            <a:gdLst/>
            <a:ahLst/>
            <a:cxnLst/>
            <a:rect l="l" t="t" r="r" b="b"/>
            <a:pathLst>
              <a:path w="116204" h="1330325">
                <a:moveTo>
                  <a:pt x="115794" y="0"/>
                </a:moveTo>
                <a:lnTo>
                  <a:pt x="0" y="133023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489355" y="4586603"/>
            <a:ext cx="102870" cy="1310640"/>
          </a:xfrm>
          <a:custGeom>
            <a:avLst/>
            <a:gdLst/>
            <a:ahLst/>
            <a:cxnLst/>
            <a:rect l="l" t="t" r="r" b="b"/>
            <a:pathLst>
              <a:path w="102870" h="1310639">
                <a:moveTo>
                  <a:pt x="0" y="0"/>
                </a:moveTo>
                <a:lnTo>
                  <a:pt x="102874" y="131023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232553" y="1897606"/>
            <a:ext cx="1710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Wh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32553" y="2265926"/>
            <a:ext cx="409321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875"/>
              </a:lnSpc>
              <a:buFont typeface="Calibri"/>
              <a:buChar char="-"/>
              <a:tabLst>
                <a:tab pos="298450" algn="l"/>
              </a:tabLst>
            </a:pP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s?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ts val="2875"/>
              </a:lnSpc>
              <a:buFont typeface="Calibri"/>
              <a:buChar char="-"/>
              <a:tabLst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Calibri"/>
              <a:buChar char="-"/>
              <a:tabLst>
                <a:tab pos="298450" algn="l"/>
              </a:tabLst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18303" y="3726406"/>
            <a:ext cx="28111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0563C1"/>
                </a:solidFill>
                <a:latin typeface="Calibri"/>
                <a:cs typeface="Calibri"/>
              </a:rPr>
              <a:t>ls</a:t>
            </a:r>
            <a:r>
              <a:rPr sz="2400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0563C1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0563C1"/>
                </a:solidFill>
                <a:latin typeface="Calibri"/>
                <a:cs typeface="Calibri"/>
              </a:rPr>
              <a:t> C</a:t>
            </a:r>
            <a:r>
              <a:rPr sz="2400" dirty="0">
                <a:solidFill>
                  <a:srgbClr val="0563C1"/>
                </a:solidFill>
                <a:latin typeface="Calibri"/>
                <a:cs typeface="Calibri"/>
              </a:rPr>
              <a:t>ha</a:t>
            </a:r>
            <a:r>
              <a:rPr sz="2400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0563C1"/>
                </a:solidFill>
                <a:latin typeface="Calibri"/>
                <a:cs typeface="Calibri"/>
              </a:rPr>
              <a:t>er</a:t>
            </a:r>
            <a:r>
              <a:rPr sz="24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563C1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045353" y="4021278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>
                <a:moveTo>
                  <a:pt x="0" y="0"/>
                </a:moveTo>
                <a:lnTo>
                  <a:pt x="2269067" y="0"/>
                </a:lnTo>
              </a:path>
            </a:pathLst>
          </a:custGeom>
          <a:ln w="18204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85828" y="4873525"/>
            <a:ext cx="353441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94382" y="4895369"/>
            <a:ext cx="2713355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46941" y="5682803"/>
            <a:ext cx="3464560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5760" algn="r">
              <a:lnSpc>
                <a:spcPts val="3275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075"/>
              </a:lnSpc>
            </a:pP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pp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xi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ps</a:t>
            </a:r>
            <a:r>
              <a:rPr sz="1800" spc="-10" dirty="0">
                <a:latin typeface="Calibri"/>
                <a:cs typeface="Calibri"/>
              </a:rPr>
              <a:t>!</a:t>
            </a:r>
            <a:endParaRPr sz="1800">
              <a:latin typeface="Calibri"/>
              <a:cs typeface="Calibri"/>
            </a:endParaRPr>
          </a:p>
          <a:p>
            <a:pPr marL="1362710">
              <a:lnSpc>
                <a:spcPct val="100000"/>
              </a:lnSpc>
              <a:spcBef>
                <a:spcPts val="1275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18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162</a:t>
            </a:fld>
            <a:endParaRPr spc="-15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AF5FE5DA-DEF3-47CC-9D39-62727CEA934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FD06B8BB-9012-4E5F-9546-FC68F1CE7BC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4BF54E5-AA36-4B89-A154-C46EB3577AB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74FA0BB-13AC-4A33-905F-BE2264CC445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8" name="投影片編號版面配置區 1">
              <a:extLst>
                <a:ext uri="{FF2B5EF4-FFF2-40B4-BE49-F238E27FC236}">
                  <a16:creationId xmlns:a16="http://schemas.microsoft.com/office/drawing/2014/main" id="{CA27DA39-8340-42AC-8008-BB919D32FE8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object 4">
            <a:extLst>
              <a:ext uri="{FF2B5EF4-FFF2-40B4-BE49-F238E27FC236}">
                <a16:creationId xmlns:a16="http://schemas.microsoft.com/office/drawing/2014/main" id="{4BF3CFA8-5E56-47DD-BC28-5DEDEC4FAEA1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">
            <a:extLst>
              <a:ext uri="{FF2B5EF4-FFF2-40B4-BE49-F238E27FC236}">
                <a16:creationId xmlns:a16="http://schemas.microsoft.com/office/drawing/2014/main" id="{0A3F6D86-7F47-420F-90FA-F81E048102C1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">
            <a:extLst>
              <a:ext uri="{FF2B5EF4-FFF2-40B4-BE49-F238E27FC236}">
                <a16:creationId xmlns:a16="http://schemas.microsoft.com/office/drawing/2014/main" id="{3B559576-20DE-49B4-8C7B-7B1CDC7D1E92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7">
            <a:extLst>
              <a:ext uri="{FF2B5EF4-FFF2-40B4-BE49-F238E27FC236}">
                <a16:creationId xmlns:a16="http://schemas.microsoft.com/office/drawing/2014/main" id="{7BBE1503-DB6E-49BF-B25B-0FEB963ECB91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8">
            <a:extLst>
              <a:ext uri="{FF2B5EF4-FFF2-40B4-BE49-F238E27FC236}">
                <a16:creationId xmlns:a16="http://schemas.microsoft.com/office/drawing/2014/main" id="{0A6410B0-DC6A-4CE9-93D7-38F117C532B0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9">
            <a:extLst>
              <a:ext uri="{FF2B5EF4-FFF2-40B4-BE49-F238E27FC236}">
                <a16:creationId xmlns:a16="http://schemas.microsoft.com/office/drawing/2014/main" id="{0D625643-101A-4033-83C8-1242FA0AA2F0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67" name="object 10">
            <a:extLst>
              <a:ext uri="{FF2B5EF4-FFF2-40B4-BE49-F238E27FC236}">
                <a16:creationId xmlns:a16="http://schemas.microsoft.com/office/drawing/2014/main" id="{D056D0F2-4756-4D4C-8216-C49DD6300AF1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68" name="object 11">
            <a:extLst>
              <a:ext uri="{FF2B5EF4-FFF2-40B4-BE49-F238E27FC236}">
                <a16:creationId xmlns:a16="http://schemas.microsoft.com/office/drawing/2014/main" id="{91EEFD26-0A40-43F1-A55C-7FE2A0EBBFC7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2">
            <a:extLst>
              <a:ext uri="{FF2B5EF4-FFF2-40B4-BE49-F238E27FC236}">
                <a16:creationId xmlns:a16="http://schemas.microsoft.com/office/drawing/2014/main" id="{0785BA78-D653-40D2-A379-BF82EDA2EF61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13">
            <a:extLst>
              <a:ext uri="{FF2B5EF4-FFF2-40B4-BE49-F238E27FC236}">
                <a16:creationId xmlns:a16="http://schemas.microsoft.com/office/drawing/2014/main" id="{07E52EFB-7B71-4F65-8A77-C6063E065905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4">
            <a:extLst>
              <a:ext uri="{FF2B5EF4-FFF2-40B4-BE49-F238E27FC236}">
                <a16:creationId xmlns:a16="http://schemas.microsoft.com/office/drawing/2014/main" id="{D3CDAD5C-DA95-4EE0-81ED-0ADA26C2660B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5">
            <a:extLst>
              <a:ext uri="{FF2B5EF4-FFF2-40B4-BE49-F238E27FC236}">
                <a16:creationId xmlns:a16="http://schemas.microsoft.com/office/drawing/2014/main" id="{47E01737-ED88-4826-8365-6D770BA9E38E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6">
            <a:extLst>
              <a:ext uri="{FF2B5EF4-FFF2-40B4-BE49-F238E27FC236}">
                <a16:creationId xmlns:a16="http://schemas.microsoft.com/office/drawing/2014/main" id="{3FA70430-C04C-4CF4-8479-749088E985DD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7">
            <a:extLst>
              <a:ext uri="{FF2B5EF4-FFF2-40B4-BE49-F238E27FC236}">
                <a16:creationId xmlns:a16="http://schemas.microsoft.com/office/drawing/2014/main" id="{6B0EAEBE-5EF8-4708-AFC7-6562CD888F6C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8">
            <a:extLst>
              <a:ext uri="{FF2B5EF4-FFF2-40B4-BE49-F238E27FC236}">
                <a16:creationId xmlns:a16="http://schemas.microsoft.com/office/drawing/2014/main" id="{68AD21AB-AAAC-43DC-B3FE-ED4F31F249B5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9">
            <a:extLst>
              <a:ext uri="{FF2B5EF4-FFF2-40B4-BE49-F238E27FC236}">
                <a16:creationId xmlns:a16="http://schemas.microsoft.com/office/drawing/2014/main" id="{21D9306B-B30E-4776-87F9-35FAA86416D8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7" name="object 20">
            <a:extLst>
              <a:ext uri="{FF2B5EF4-FFF2-40B4-BE49-F238E27FC236}">
                <a16:creationId xmlns:a16="http://schemas.microsoft.com/office/drawing/2014/main" id="{45325E59-03D4-46CC-9AE3-73F3A26145D5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8" name="object 21">
            <a:extLst>
              <a:ext uri="{FF2B5EF4-FFF2-40B4-BE49-F238E27FC236}">
                <a16:creationId xmlns:a16="http://schemas.microsoft.com/office/drawing/2014/main" id="{90F11E92-310B-42F2-A922-F34C6DF9534A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9" name="object 22">
            <a:extLst>
              <a:ext uri="{FF2B5EF4-FFF2-40B4-BE49-F238E27FC236}">
                <a16:creationId xmlns:a16="http://schemas.microsoft.com/office/drawing/2014/main" id="{020C9EC9-7C4F-4014-ABA5-D473448A8B9B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80" name="object 23">
            <a:extLst>
              <a:ext uri="{FF2B5EF4-FFF2-40B4-BE49-F238E27FC236}">
                <a16:creationId xmlns:a16="http://schemas.microsoft.com/office/drawing/2014/main" id="{19DB1C19-633A-4811-8463-D7B0F99E965B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26">
            <a:extLst>
              <a:ext uri="{FF2B5EF4-FFF2-40B4-BE49-F238E27FC236}">
                <a16:creationId xmlns:a16="http://schemas.microsoft.com/office/drawing/2014/main" id="{A5CD66BE-A509-4AA2-B4A5-B447ACAD4529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3254" y="4479095"/>
            <a:ext cx="2478976" cy="111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9749" y="3626340"/>
            <a:ext cx="245618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065" marR="5080" indent="-25400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3,1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3,)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08974" y="3639349"/>
            <a:ext cx="269367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marR="5080" indent="-372745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1,3</a:t>
            </a:r>
            <a:r>
              <a:rPr sz="1800" dirty="0">
                <a:latin typeface="Calibri"/>
                <a:cs typeface="Calibri"/>
              </a:rPr>
              <a:t>)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828" y="4568725"/>
            <a:ext cx="2529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22932" y="4590569"/>
            <a:ext cx="28848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83949" y="5903636"/>
            <a:ext cx="2679065" cy="0"/>
          </a:xfrm>
          <a:custGeom>
            <a:avLst/>
            <a:gdLst/>
            <a:ahLst/>
            <a:cxnLst/>
            <a:rect l="l" t="t" r="r" b="b"/>
            <a:pathLst>
              <a:path w="2679065">
                <a:moveTo>
                  <a:pt x="0" y="0"/>
                </a:moveTo>
                <a:lnTo>
                  <a:pt x="2679066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43438" y="4433051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53572" y="5409323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62755" y="5120181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45526" y="4882720"/>
            <a:ext cx="408940" cy="1270"/>
          </a:xfrm>
          <a:custGeom>
            <a:avLst/>
            <a:gdLst/>
            <a:ahLst/>
            <a:cxnLst/>
            <a:rect l="l" t="t" r="r" b="b"/>
            <a:pathLst>
              <a:path w="408940" h="1270">
                <a:moveTo>
                  <a:pt x="0" y="1168"/>
                </a:moveTo>
                <a:lnTo>
                  <a:pt x="408351" y="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29917" y="4723233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264" y="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65087" y="4570833"/>
            <a:ext cx="533400" cy="1270"/>
          </a:xfrm>
          <a:custGeom>
            <a:avLst/>
            <a:gdLst/>
            <a:ahLst/>
            <a:cxnLst/>
            <a:rect l="l" t="t" r="r" b="b"/>
            <a:pathLst>
              <a:path w="533400" h="1270">
                <a:moveTo>
                  <a:pt x="0" y="0"/>
                </a:moveTo>
                <a:lnTo>
                  <a:pt x="532792" y="116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80743" y="5409323"/>
            <a:ext cx="81280" cy="502920"/>
          </a:xfrm>
          <a:custGeom>
            <a:avLst/>
            <a:gdLst/>
            <a:ahLst/>
            <a:cxnLst/>
            <a:rect l="l" t="t" r="r" b="b"/>
            <a:pathLst>
              <a:path w="81279" h="502920">
                <a:moveTo>
                  <a:pt x="80751" y="0"/>
                </a:moveTo>
                <a:lnTo>
                  <a:pt x="0" y="50237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88325" y="5392260"/>
            <a:ext cx="74930" cy="527050"/>
          </a:xfrm>
          <a:custGeom>
            <a:avLst/>
            <a:gdLst/>
            <a:ahLst/>
            <a:cxnLst/>
            <a:rect l="l" t="t" r="r" b="b"/>
            <a:pathLst>
              <a:path w="74929" h="527050">
                <a:moveTo>
                  <a:pt x="0" y="0"/>
                </a:moveTo>
                <a:lnTo>
                  <a:pt x="74427" y="526532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13134" y="5100426"/>
            <a:ext cx="66675" cy="818515"/>
          </a:xfrm>
          <a:custGeom>
            <a:avLst/>
            <a:gdLst/>
            <a:ahLst/>
            <a:cxnLst/>
            <a:rect l="l" t="t" r="r" b="b"/>
            <a:pathLst>
              <a:path w="66675" h="818514">
                <a:moveTo>
                  <a:pt x="66076" y="0"/>
                </a:moveTo>
                <a:lnTo>
                  <a:pt x="0" y="818366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96672" y="5100426"/>
            <a:ext cx="84455" cy="804545"/>
          </a:xfrm>
          <a:custGeom>
            <a:avLst/>
            <a:gdLst/>
            <a:ahLst/>
            <a:cxnLst/>
            <a:rect l="l" t="t" r="r" b="b"/>
            <a:pathLst>
              <a:path w="84454" h="804545">
                <a:moveTo>
                  <a:pt x="0" y="0"/>
                </a:moveTo>
                <a:lnTo>
                  <a:pt x="84295" y="804189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81732" y="4893353"/>
            <a:ext cx="87630" cy="1025525"/>
          </a:xfrm>
          <a:custGeom>
            <a:avLst/>
            <a:gdLst/>
            <a:ahLst/>
            <a:cxnLst/>
            <a:rect l="l" t="t" r="r" b="b"/>
            <a:pathLst>
              <a:path w="87629" h="1025525">
                <a:moveTo>
                  <a:pt x="87441" y="0"/>
                </a:moveTo>
                <a:lnTo>
                  <a:pt x="0" y="1025439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48399" y="4875631"/>
            <a:ext cx="55880" cy="1028065"/>
          </a:xfrm>
          <a:custGeom>
            <a:avLst/>
            <a:gdLst/>
            <a:ahLst/>
            <a:cxnLst/>
            <a:rect l="l" t="t" r="r" b="b"/>
            <a:pathLst>
              <a:path w="55879" h="1028064">
                <a:moveTo>
                  <a:pt x="0" y="0"/>
                </a:moveTo>
                <a:lnTo>
                  <a:pt x="55890" y="1028005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99946" y="4719688"/>
            <a:ext cx="133985" cy="1192530"/>
          </a:xfrm>
          <a:custGeom>
            <a:avLst/>
            <a:gdLst/>
            <a:ahLst/>
            <a:cxnLst/>
            <a:rect l="l" t="t" r="r" b="b"/>
            <a:pathLst>
              <a:path w="133984" h="1192529">
                <a:moveTo>
                  <a:pt x="133516" y="0"/>
                </a:moveTo>
                <a:lnTo>
                  <a:pt x="0" y="119201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11926" y="4723231"/>
            <a:ext cx="90170" cy="1181735"/>
          </a:xfrm>
          <a:custGeom>
            <a:avLst/>
            <a:gdLst/>
            <a:ahLst/>
            <a:cxnLst/>
            <a:rect l="l" t="t" r="r" b="b"/>
            <a:pathLst>
              <a:path w="90170" h="1181735">
                <a:moveTo>
                  <a:pt x="0" y="0"/>
                </a:moveTo>
                <a:lnTo>
                  <a:pt x="89766" y="118138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867014" y="4574377"/>
            <a:ext cx="116205" cy="1330325"/>
          </a:xfrm>
          <a:custGeom>
            <a:avLst/>
            <a:gdLst/>
            <a:ahLst/>
            <a:cxnLst/>
            <a:rect l="l" t="t" r="r" b="b"/>
            <a:pathLst>
              <a:path w="116204" h="1330325">
                <a:moveTo>
                  <a:pt x="115794" y="0"/>
                </a:moveTo>
                <a:lnTo>
                  <a:pt x="0" y="133023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489355" y="4586603"/>
            <a:ext cx="102870" cy="1310640"/>
          </a:xfrm>
          <a:custGeom>
            <a:avLst/>
            <a:gdLst/>
            <a:ahLst/>
            <a:cxnLst/>
            <a:rect l="l" t="t" r="r" b="b"/>
            <a:pathLst>
              <a:path w="102870" h="1310639">
                <a:moveTo>
                  <a:pt x="0" y="0"/>
                </a:moveTo>
                <a:lnTo>
                  <a:pt x="102874" y="131023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01221" y="2016894"/>
            <a:ext cx="3844522" cy="2250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548956" y="1765818"/>
            <a:ext cx="51498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ali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y 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eck: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15" dirty="0">
                <a:latin typeface="Calibri"/>
                <a:cs typeface="Calibri"/>
              </a:rPr>
              <a:t>n’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bu</a:t>
            </a:r>
            <a:r>
              <a:rPr sz="2000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5828" y="4873525"/>
            <a:ext cx="353441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0965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94382" y="4895369"/>
            <a:ext cx="2713355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b2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15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*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b3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+ 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46941" y="5682803"/>
            <a:ext cx="3464560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5760" algn="r">
              <a:lnSpc>
                <a:spcPts val="3275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075"/>
              </a:lnSpc>
            </a:pP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pp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xi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ps</a:t>
            </a:r>
            <a:r>
              <a:rPr sz="1800" spc="-10" dirty="0">
                <a:latin typeface="Calibri"/>
                <a:cs typeface="Calibri"/>
              </a:rPr>
              <a:t>!</a:t>
            </a:r>
            <a:endParaRPr sz="1800">
              <a:latin typeface="Calibri"/>
              <a:cs typeface="Calibri"/>
            </a:endParaRPr>
          </a:p>
          <a:p>
            <a:pPr marL="1362710">
              <a:lnSpc>
                <a:spcPct val="100000"/>
              </a:lnSpc>
              <a:spcBef>
                <a:spcPts val="1275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18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163</a:t>
            </a:fld>
            <a:endParaRPr spc="-15" dirty="0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F401962A-6C92-4065-9103-1A79CF6D1ED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7161CAF2-2AAA-44C0-870D-2D8CE3A2703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3583F67-21AD-47D2-A3B6-705A9DE1B47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4B85177-6C4C-4E81-93A8-A26B576FBC7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6" name="投影片編號版面配置區 1">
              <a:extLst>
                <a:ext uri="{FF2B5EF4-FFF2-40B4-BE49-F238E27FC236}">
                  <a16:creationId xmlns:a16="http://schemas.microsoft.com/office/drawing/2014/main" id="{5C6B8EB7-A2F8-4E18-9EFB-72C7CE66371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object 4">
            <a:extLst>
              <a:ext uri="{FF2B5EF4-FFF2-40B4-BE49-F238E27FC236}">
                <a16:creationId xmlns:a16="http://schemas.microsoft.com/office/drawing/2014/main" id="{8E2ECF57-3686-4FD1-9FC8-0BE19F45BED5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">
            <a:extLst>
              <a:ext uri="{FF2B5EF4-FFF2-40B4-BE49-F238E27FC236}">
                <a16:creationId xmlns:a16="http://schemas.microsoft.com/office/drawing/2014/main" id="{A5BBEA21-1EEC-42BE-8337-5FA0F956398F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">
            <a:extLst>
              <a:ext uri="{FF2B5EF4-FFF2-40B4-BE49-F238E27FC236}">
                <a16:creationId xmlns:a16="http://schemas.microsoft.com/office/drawing/2014/main" id="{6125C4B7-8D9A-4992-A0EE-9EE153959C50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7">
            <a:extLst>
              <a:ext uri="{FF2B5EF4-FFF2-40B4-BE49-F238E27FC236}">
                <a16:creationId xmlns:a16="http://schemas.microsoft.com/office/drawing/2014/main" id="{E818B85E-5B83-4C1C-8B92-F1F9C91B818A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8">
            <a:extLst>
              <a:ext uri="{FF2B5EF4-FFF2-40B4-BE49-F238E27FC236}">
                <a16:creationId xmlns:a16="http://schemas.microsoft.com/office/drawing/2014/main" id="{63A7D43C-A914-41A8-B3EA-4EDB64663EB0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9">
            <a:extLst>
              <a:ext uri="{FF2B5EF4-FFF2-40B4-BE49-F238E27FC236}">
                <a16:creationId xmlns:a16="http://schemas.microsoft.com/office/drawing/2014/main" id="{B924FEB3-F372-45FB-B30A-B7EEBC5D3735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65" name="object 10">
            <a:extLst>
              <a:ext uri="{FF2B5EF4-FFF2-40B4-BE49-F238E27FC236}">
                <a16:creationId xmlns:a16="http://schemas.microsoft.com/office/drawing/2014/main" id="{3B9841EF-75F8-4D46-A224-323503771081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66" name="object 11">
            <a:extLst>
              <a:ext uri="{FF2B5EF4-FFF2-40B4-BE49-F238E27FC236}">
                <a16:creationId xmlns:a16="http://schemas.microsoft.com/office/drawing/2014/main" id="{E62BF6B9-3508-4E45-A8EF-578F6A34BA56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2">
            <a:extLst>
              <a:ext uri="{FF2B5EF4-FFF2-40B4-BE49-F238E27FC236}">
                <a16:creationId xmlns:a16="http://schemas.microsoft.com/office/drawing/2014/main" id="{C9E6701A-B137-4ADC-B4F2-639E7ACFE59E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13">
            <a:extLst>
              <a:ext uri="{FF2B5EF4-FFF2-40B4-BE49-F238E27FC236}">
                <a16:creationId xmlns:a16="http://schemas.microsoft.com/office/drawing/2014/main" id="{5BA5B501-4681-431D-9D63-0B45F92A0F14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4">
            <a:extLst>
              <a:ext uri="{FF2B5EF4-FFF2-40B4-BE49-F238E27FC236}">
                <a16:creationId xmlns:a16="http://schemas.microsoft.com/office/drawing/2014/main" id="{23178479-44FB-4BB0-AACB-A25146982390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5">
            <a:extLst>
              <a:ext uri="{FF2B5EF4-FFF2-40B4-BE49-F238E27FC236}">
                <a16:creationId xmlns:a16="http://schemas.microsoft.com/office/drawing/2014/main" id="{EDBB2A50-5B2B-4E2B-A3A9-09B7ED5A7F1A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6">
            <a:extLst>
              <a:ext uri="{FF2B5EF4-FFF2-40B4-BE49-F238E27FC236}">
                <a16:creationId xmlns:a16="http://schemas.microsoft.com/office/drawing/2014/main" id="{B49411A9-C514-4235-83D3-30D7473B1978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7">
            <a:extLst>
              <a:ext uri="{FF2B5EF4-FFF2-40B4-BE49-F238E27FC236}">
                <a16:creationId xmlns:a16="http://schemas.microsoft.com/office/drawing/2014/main" id="{DDCCF3C5-109E-43D2-A3F5-78562789D1C2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8">
            <a:extLst>
              <a:ext uri="{FF2B5EF4-FFF2-40B4-BE49-F238E27FC236}">
                <a16:creationId xmlns:a16="http://schemas.microsoft.com/office/drawing/2014/main" id="{3AB589B4-69B9-4E12-97DF-C7E8607AB43D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9">
            <a:extLst>
              <a:ext uri="{FF2B5EF4-FFF2-40B4-BE49-F238E27FC236}">
                <a16:creationId xmlns:a16="http://schemas.microsoft.com/office/drawing/2014/main" id="{D4221230-39EA-4D3E-AB6A-E019D235063E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5" name="object 20">
            <a:extLst>
              <a:ext uri="{FF2B5EF4-FFF2-40B4-BE49-F238E27FC236}">
                <a16:creationId xmlns:a16="http://schemas.microsoft.com/office/drawing/2014/main" id="{6180FC75-5DEB-431B-BA20-24EBC18DB727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6" name="object 21">
            <a:extLst>
              <a:ext uri="{FF2B5EF4-FFF2-40B4-BE49-F238E27FC236}">
                <a16:creationId xmlns:a16="http://schemas.microsoft.com/office/drawing/2014/main" id="{E9C6389C-0862-4880-968A-D76B662FE1AD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7" name="object 22">
            <a:extLst>
              <a:ext uri="{FF2B5EF4-FFF2-40B4-BE49-F238E27FC236}">
                <a16:creationId xmlns:a16="http://schemas.microsoft.com/office/drawing/2014/main" id="{0B2EC237-7268-44C6-A198-1225C052A606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8" name="object 23">
            <a:extLst>
              <a:ext uri="{FF2B5EF4-FFF2-40B4-BE49-F238E27FC236}">
                <a16:creationId xmlns:a16="http://schemas.microsoft.com/office/drawing/2014/main" id="{F0747A2E-ECE0-43CD-B035-80B5BF4213DE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26">
            <a:extLst>
              <a:ext uri="{FF2B5EF4-FFF2-40B4-BE49-F238E27FC236}">
                <a16:creationId xmlns:a16="http://schemas.microsoft.com/office/drawing/2014/main" id="{AE04719E-AFE7-4708-8254-A5C6C12FA634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3254" y="4479095"/>
            <a:ext cx="2478976" cy="111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35" dirty="0"/>
              <a:t>Un</a:t>
            </a:r>
            <a:r>
              <a:rPr spc="-5" dirty="0"/>
              <a:t>i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A</a:t>
            </a:r>
            <a:r>
              <a:rPr spc="-30" dirty="0"/>
              <a:t>pp</a:t>
            </a:r>
            <a:r>
              <a:rPr spc="-100" dirty="0"/>
              <a:t>r</a:t>
            </a:r>
            <a:r>
              <a:rPr spc="-80" dirty="0"/>
              <a:t>o</a:t>
            </a:r>
            <a:r>
              <a:rPr spc="-5" dirty="0"/>
              <a:t>xim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6538" y="1169616"/>
            <a:ext cx="9251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R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L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83949" y="5903636"/>
            <a:ext cx="2679065" cy="0"/>
          </a:xfrm>
          <a:custGeom>
            <a:avLst/>
            <a:gdLst/>
            <a:ahLst/>
            <a:cxnLst/>
            <a:rect l="l" t="t" r="r" b="b"/>
            <a:pathLst>
              <a:path w="2679065">
                <a:moveTo>
                  <a:pt x="0" y="0"/>
                </a:moveTo>
                <a:lnTo>
                  <a:pt x="2679066" y="1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3438" y="4433051"/>
            <a:ext cx="0" cy="1533525"/>
          </a:xfrm>
          <a:custGeom>
            <a:avLst/>
            <a:gdLst/>
            <a:ahLst/>
            <a:cxnLst/>
            <a:rect l="l" t="t" r="r" b="b"/>
            <a:pathLst>
              <a:path h="1533525">
                <a:moveTo>
                  <a:pt x="0" y="1533366"/>
                </a:moveTo>
                <a:lnTo>
                  <a:pt x="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670970" y="5682803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53572" y="5409323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62755" y="5120181"/>
            <a:ext cx="353060" cy="0"/>
          </a:xfrm>
          <a:custGeom>
            <a:avLst/>
            <a:gdLst/>
            <a:ahLst/>
            <a:cxnLst/>
            <a:rect l="l" t="t" r="r" b="b"/>
            <a:pathLst>
              <a:path w="353059">
                <a:moveTo>
                  <a:pt x="0" y="0"/>
                </a:moveTo>
                <a:lnTo>
                  <a:pt x="352808" y="1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45526" y="4882720"/>
            <a:ext cx="408940" cy="1270"/>
          </a:xfrm>
          <a:custGeom>
            <a:avLst/>
            <a:gdLst/>
            <a:ahLst/>
            <a:cxnLst/>
            <a:rect l="l" t="t" r="r" b="b"/>
            <a:pathLst>
              <a:path w="408940" h="1270">
                <a:moveTo>
                  <a:pt x="0" y="1168"/>
                </a:moveTo>
                <a:lnTo>
                  <a:pt x="408351" y="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29917" y="4723233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264" y="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65087" y="4570833"/>
            <a:ext cx="533400" cy="1270"/>
          </a:xfrm>
          <a:custGeom>
            <a:avLst/>
            <a:gdLst/>
            <a:ahLst/>
            <a:cxnLst/>
            <a:rect l="l" t="t" r="r" b="b"/>
            <a:pathLst>
              <a:path w="533400" h="1270">
                <a:moveTo>
                  <a:pt x="0" y="0"/>
                </a:moveTo>
                <a:lnTo>
                  <a:pt x="532792" y="116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0743" y="5409323"/>
            <a:ext cx="81280" cy="502920"/>
          </a:xfrm>
          <a:custGeom>
            <a:avLst/>
            <a:gdLst/>
            <a:ahLst/>
            <a:cxnLst/>
            <a:rect l="l" t="t" r="r" b="b"/>
            <a:pathLst>
              <a:path w="81279" h="502920">
                <a:moveTo>
                  <a:pt x="80751" y="0"/>
                </a:moveTo>
                <a:lnTo>
                  <a:pt x="0" y="50237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88325" y="5392260"/>
            <a:ext cx="74930" cy="527050"/>
          </a:xfrm>
          <a:custGeom>
            <a:avLst/>
            <a:gdLst/>
            <a:ahLst/>
            <a:cxnLst/>
            <a:rect l="l" t="t" r="r" b="b"/>
            <a:pathLst>
              <a:path w="74929" h="527050">
                <a:moveTo>
                  <a:pt x="0" y="0"/>
                </a:moveTo>
                <a:lnTo>
                  <a:pt x="74427" y="526532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13134" y="5100426"/>
            <a:ext cx="66675" cy="818515"/>
          </a:xfrm>
          <a:custGeom>
            <a:avLst/>
            <a:gdLst/>
            <a:ahLst/>
            <a:cxnLst/>
            <a:rect l="l" t="t" r="r" b="b"/>
            <a:pathLst>
              <a:path w="66675" h="818514">
                <a:moveTo>
                  <a:pt x="66076" y="0"/>
                </a:moveTo>
                <a:lnTo>
                  <a:pt x="0" y="818366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96672" y="5100426"/>
            <a:ext cx="84455" cy="804545"/>
          </a:xfrm>
          <a:custGeom>
            <a:avLst/>
            <a:gdLst/>
            <a:ahLst/>
            <a:cxnLst/>
            <a:rect l="l" t="t" r="r" b="b"/>
            <a:pathLst>
              <a:path w="84454" h="804545">
                <a:moveTo>
                  <a:pt x="0" y="0"/>
                </a:moveTo>
                <a:lnTo>
                  <a:pt x="84295" y="804189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81732" y="4893353"/>
            <a:ext cx="87630" cy="1025525"/>
          </a:xfrm>
          <a:custGeom>
            <a:avLst/>
            <a:gdLst/>
            <a:ahLst/>
            <a:cxnLst/>
            <a:rect l="l" t="t" r="r" b="b"/>
            <a:pathLst>
              <a:path w="87629" h="1025525">
                <a:moveTo>
                  <a:pt x="87441" y="0"/>
                </a:moveTo>
                <a:lnTo>
                  <a:pt x="0" y="1025439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48399" y="4875631"/>
            <a:ext cx="55880" cy="1028065"/>
          </a:xfrm>
          <a:custGeom>
            <a:avLst/>
            <a:gdLst/>
            <a:ahLst/>
            <a:cxnLst/>
            <a:rect l="l" t="t" r="r" b="b"/>
            <a:pathLst>
              <a:path w="55879" h="1028064">
                <a:moveTo>
                  <a:pt x="0" y="0"/>
                </a:moveTo>
                <a:lnTo>
                  <a:pt x="55890" y="1028005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946" y="4719688"/>
            <a:ext cx="133985" cy="1192530"/>
          </a:xfrm>
          <a:custGeom>
            <a:avLst/>
            <a:gdLst/>
            <a:ahLst/>
            <a:cxnLst/>
            <a:rect l="l" t="t" r="r" b="b"/>
            <a:pathLst>
              <a:path w="133984" h="1192529">
                <a:moveTo>
                  <a:pt x="133516" y="0"/>
                </a:moveTo>
                <a:lnTo>
                  <a:pt x="0" y="119201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11926" y="4723231"/>
            <a:ext cx="90170" cy="1181735"/>
          </a:xfrm>
          <a:custGeom>
            <a:avLst/>
            <a:gdLst/>
            <a:ahLst/>
            <a:cxnLst/>
            <a:rect l="l" t="t" r="r" b="b"/>
            <a:pathLst>
              <a:path w="90170" h="1181735">
                <a:moveTo>
                  <a:pt x="0" y="0"/>
                </a:moveTo>
                <a:lnTo>
                  <a:pt x="89766" y="118138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67014" y="4574377"/>
            <a:ext cx="116205" cy="1330325"/>
          </a:xfrm>
          <a:custGeom>
            <a:avLst/>
            <a:gdLst/>
            <a:ahLst/>
            <a:cxnLst/>
            <a:rect l="l" t="t" r="r" b="b"/>
            <a:pathLst>
              <a:path w="116204" h="1330325">
                <a:moveTo>
                  <a:pt x="115794" y="0"/>
                </a:moveTo>
                <a:lnTo>
                  <a:pt x="0" y="1330238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89355" y="4586603"/>
            <a:ext cx="102870" cy="1310640"/>
          </a:xfrm>
          <a:custGeom>
            <a:avLst/>
            <a:gdLst/>
            <a:ahLst/>
            <a:cxnLst/>
            <a:rect l="l" t="t" r="r" b="b"/>
            <a:pathLst>
              <a:path w="102870" h="1310639">
                <a:moveTo>
                  <a:pt x="0" y="0"/>
                </a:moveTo>
                <a:lnTo>
                  <a:pt x="102874" y="131023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746941" y="6059436"/>
            <a:ext cx="33635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pp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xi</a:t>
            </a:r>
            <a:r>
              <a:rPr sz="1800" spc="-20" dirty="0">
                <a:latin typeface="Calibri"/>
                <a:cs typeface="Calibri"/>
              </a:rPr>
              <a:t>ma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ps</a:t>
            </a:r>
            <a:r>
              <a:rPr sz="1800" spc="-10" dirty="0">
                <a:latin typeface="Calibri"/>
                <a:cs typeface="Calibri"/>
              </a:rPr>
              <a:t>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01221" y="2016894"/>
            <a:ext cx="3844522" cy="2250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548956" y="1765818"/>
            <a:ext cx="51498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ali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y 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eck: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15" dirty="0">
                <a:latin typeface="Calibri"/>
                <a:cs typeface="Calibri"/>
              </a:rPr>
              <a:t>n’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bu</a:t>
            </a:r>
            <a:r>
              <a:rPr sz="2000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164</a:t>
            </a:fld>
            <a:endParaRPr spc="-15" dirty="0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46" name="object 46"/>
          <p:cNvSpPr txBox="1"/>
          <p:nvPr/>
        </p:nvSpPr>
        <p:spPr>
          <a:xfrm>
            <a:off x="929775" y="3818258"/>
            <a:ext cx="5810885" cy="180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al a</a:t>
            </a:r>
            <a:r>
              <a:rPr sz="2000" spc="-5" dirty="0">
                <a:latin typeface="Calibri"/>
                <a:cs typeface="Calibri"/>
              </a:rPr>
              <a:t>pp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lls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Calibri"/>
              <a:buChar char="-"/>
              <a:tabLst>
                <a:tab pos="298450" algn="l"/>
              </a:tabLst>
            </a:pP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4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un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Calibri"/>
              <a:buChar char="-"/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al a</a:t>
            </a:r>
            <a:r>
              <a:rPr sz="2000" spc="-5" dirty="0">
                <a:latin typeface="Calibri"/>
                <a:cs typeface="Calibri"/>
              </a:rPr>
              <a:t>pp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ll 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Calibri"/>
              <a:buChar char="-"/>
              <a:tabLst>
                <a:tab pos="298450" algn="l"/>
              </a:tabLst>
            </a:pPr>
            <a:r>
              <a:rPr sz="2000" spc="-20" dirty="0">
                <a:latin typeface="Calibri"/>
                <a:cs typeface="Calibri"/>
              </a:rPr>
              <a:t>Whe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un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Calibri"/>
              <a:buChar char="-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H</a:t>
            </a:r>
            <a:r>
              <a:rPr sz="2000" spc="-15" dirty="0">
                <a:latin typeface="Calibri"/>
                <a:cs typeface="Calibri"/>
              </a:rPr>
              <a:t>ow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ch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f</a:t>
            </a:r>
            <a:r>
              <a:rPr sz="2000" spc="-5" dirty="0">
                <a:latin typeface="Calibri"/>
                <a:cs typeface="Calibri"/>
              </a:rPr>
              <a:t>un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9775" y="5951858"/>
            <a:ext cx="5130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emem</a:t>
            </a: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er: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al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al a</a:t>
            </a:r>
            <a:r>
              <a:rPr sz="2000" spc="-5" dirty="0">
                <a:latin typeface="Calibri"/>
                <a:cs typeface="Calibri"/>
              </a:rPr>
              <a:t>pp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r!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4530B6FE-71AF-4909-8BB8-7D6138F338A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E1ABC90C-6004-4BA1-ACBE-98281D561A8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AD30743-B99D-4D8B-9CF6-82336AC1DFE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96FA74D-011E-45A8-B6F8-F3EC7574141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3" name="投影片編號版面配置區 1">
              <a:extLst>
                <a:ext uri="{FF2B5EF4-FFF2-40B4-BE49-F238E27FC236}">
                  <a16:creationId xmlns:a16="http://schemas.microsoft.com/office/drawing/2014/main" id="{232E7D6F-D8F9-49C9-A324-93211D614F2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object 4">
            <a:extLst>
              <a:ext uri="{FF2B5EF4-FFF2-40B4-BE49-F238E27FC236}">
                <a16:creationId xmlns:a16="http://schemas.microsoft.com/office/drawing/2014/main" id="{3FBD1E9D-9716-4863-9023-F6E219A4D54C}"/>
              </a:ext>
            </a:extLst>
          </p:cNvPr>
          <p:cNvSpPr/>
          <p:nvPr/>
        </p:nvSpPr>
        <p:spPr>
          <a:xfrm>
            <a:off x="1569191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4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">
            <a:extLst>
              <a:ext uri="{FF2B5EF4-FFF2-40B4-BE49-F238E27FC236}">
                <a16:creationId xmlns:a16="http://schemas.microsoft.com/office/drawing/2014/main" id="{A0BED08D-E617-4BE3-80A1-4B42E8850F49}"/>
              </a:ext>
            </a:extLst>
          </p:cNvPr>
          <p:cNvSpPr txBox="1"/>
          <p:nvPr/>
        </p:nvSpPr>
        <p:spPr>
          <a:xfrm>
            <a:off x="1736580" y="2547937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F34C48A4-F9E5-493C-A948-BFCF7E870FA3}"/>
              </a:ext>
            </a:extLst>
          </p:cNvPr>
          <p:cNvSpPr/>
          <p:nvPr/>
        </p:nvSpPr>
        <p:spPr>
          <a:xfrm>
            <a:off x="2905123" y="1764836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7">
            <a:extLst>
              <a:ext uri="{FF2B5EF4-FFF2-40B4-BE49-F238E27FC236}">
                <a16:creationId xmlns:a16="http://schemas.microsoft.com/office/drawing/2014/main" id="{538FED76-BDCD-4B07-B99C-031F431C2A01}"/>
              </a:ext>
            </a:extLst>
          </p:cNvPr>
          <p:cNvSpPr/>
          <p:nvPr/>
        </p:nvSpPr>
        <p:spPr>
          <a:xfrm>
            <a:off x="2906882" y="2477974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8">
            <a:extLst>
              <a:ext uri="{FF2B5EF4-FFF2-40B4-BE49-F238E27FC236}">
                <a16:creationId xmlns:a16="http://schemas.microsoft.com/office/drawing/2014/main" id="{225056C1-775D-4399-9BF0-B335EB5680D2}"/>
              </a:ext>
            </a:extLst>
          </p:cNvPr>
          <p:cNvSpPr/>
          <p:nvPr/>
        </p:nvSpPr>
        <p:spPr>
          <a:xfrm>
            <a:off x="2905123" y="3184938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5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9">
            <a:extLst>
              <a:ext uri="{FF2B5EF4-FFF2-40B4-BE49-F238E27FC236}">
                <a16:creationId xmlns:a16="http://schemas.microsoft.com/office/drawing/2014/main" id="{43A99E56-6C34-4E8B-BAD2-E891F0286CED}"/>
              </a:ext>
            </a:extLst>
          </p:cNvPr>
          <p:cNvSpPr txBox="1"/>
          <p:nvPr/>
        </p:nvSpPr>
        <p:spPr>
          <a:xfrm>
            <a:off x="2995374" y="1558413"/>
            <a:ext cx="346710" cy="1151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667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1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2</a:t>
            </a:r>
          </a:p>
        </p:txBody>
      </p:sp>
      <p:sp>
        <p:nvSpPr>
          <p:cNvPr id="62" name="object 10">
            <a:extLst>
              <a:ext uri="{FF2B5EF4-FFF2-40B4-BE49-F238E27FC236}">
                <a16:creationId xmlns:a16="http://schemas.microsoft.com/office/drawing/2014/main" id="{04E1C147-FF3F-4B6C-9676-FE5AEBA178BC}"/>
              </a:ext>
            </a:extLst>
          </p:cNvPr>
          <p:cNvSpPr txBox="1"/>
          <p:nvPr/>
        </p:nvSpPr>
        <p:spPr>
          <a:xfrm>
            <a:off x="3020181" y="3165237"/>
            <a:ext cx="33337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r>
              <a:rPr sz="2775" baseline="-19519" dirty="0">
                <a:latin typeface="Calibri"/>
                <a:cs typeface="Calibri"/>
              </a:rPr>
              <a:t>3</a:t>
            </a:r>
          </a:p>
        </p:txBody>
      </p:sp>
      <p:sp>
        <p:nvSpPr>
          <p:cNvPr id="63" name="object 11">
            <a:extLst>
              <a:ext uri="{FF2B5EF4-FFF2-40B4-BE49-F238E27FC236}">
                <a16:creationId xmlns:a16="http://schemas.microsoft.com/office/drawing/2014/main" id="{28D02470-12F5-41B3-A7E4-8037CA599D9F}"/>
              </a:ext>
            </a:extLst>
          </p:cNvPr>
          <p:cNvSpPr/>
          <p:nvPr/>
        </p:nvSpPr>
        <p:spPr>
          <a:xfrm>
            <a:off x="4084856" y="2472289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0" y="259336"/>
                </a:moveTo>
                <a:lnTo>
                  <a:pt x="3394" y="217270"/>
                </a:lnTo>
                <a:lnTo>
                  <a:pt x="13221" y="177366"/>
                </a:lnTo>
                <a:lnTo>
                  <a:pt x="28946" y="140156"/>
                </a:lnTo>
                <a:lnTo>
                  <a:pt x="50036" y="106175"/>
                </a:lnTo>
                <a:lnTo>
                  <a:pt x="75957" y="75957"/>
                </a:lnTo>
                <a:lnTo>
                  <a:pt x="106175" y="50036"/>
                </a:lnTo>
                <a:lnTo>
                  <a:pt x="140156" y="28946"/>
                </a:lnTo>
                <a:lnTo>
                  <a:pt x="177366" y="13221"/>
                </a:lnTo>
                <a:lnTo>
                  <a:pt x="217270" y="3394"/>
                </a:lnTo>
                <a:lnTo>
                  <a:pt x="259336" y="0"/>
                </a:lnTo>
                <a:lnTo>
                  <a:pt x="280606" y="859"/>
                </a:lnTo>
                <a:lnTo>
                  <a:pt x="321658" y="7537"/>
                </a:lnTo>
                <a:lnTo>
                  <a:pt x="360281" y="20379"/>
                </a:lnTo>
                <a:lnTo>
                  <a:pt x="395943" y="38854"/>
                </a:lnTo>
                <a:lnTo>
                  <a:pt x="428109" y="62426"/>
                </a:lnTo>
                <a:lnTo>
                  <a:pt x="456246" y="90563"/>
                </a:lnTo>
                <a:lnTo>
                  <a:pt x="479818" y="122729"/>
                </a:lnTo>
                <a:lnTo>
                  <a:pt x="498293" y="158391"/>
                </a:lnTo>
                <a:lnTo>
                  <a:pt x="511135" y="197014"/>
                </a:lnTo>
                <a:lnTo>
                  <a:pt x="517813" y="238066"/>
                </a:lnTo>
                <a:lnTo>
                  <a:pt x="518673" y="259336"/>
                </a:lnTo>
                <a:lnTo>
                  <a:pt x="517813" y="280606"/>
                </a:lnTo>
                <a:lnTo>
                  <a:pt x="511135" y="321658"/>
                </a:lnTo>
                <a:lnTo>
                  <a:pt x="498293" y="360281"/>
                </a:lnTo>
                <a:lnTo>
                  <a:pt x="479818" y="395943"/>
                </a:lnTo>
                <a:lnTo>
                  <a:pt x="456246" y="428109"/>
                </a:lnTo>
                <a:lnTo>
                  <a:pt x="428109" y="456246"/>
                </a:lnTo>
                <a:lnTo>
                  <a:pt x="395943" y="479818"/>
                </a:lnTo>
                <a:lnTo>
                  <a:pt x="360281" y="498293"/>
                </a:lnTo>
                <a:lnTo>
                  <a:pt x="321658" y="511135"/>
                </a:lnTo>
                <a:lnTo>
                  <a:pt x="280606" y="517813"/>
                </a:lnTo>
                <a:lnTo>
                  <a:pt x="259336" y="518673"/>
                </a:lnTo>
                <a:lnTo>
                  <a:pt x="238066" y="517813"/>
                </a:lnTo>
                <a:lnTo>
                  <a:pt x="197014" y="511135"/>
                </a:lnTo>
                <a:lnTo>
                  <a:pt x="158391" y="498293"/>
                </a:lnTo>
                <a:lnTo>
                  <a:pt x="122729" y="479818"/>
                </a:lnTo>
                <a:lnTo>
                  <a:pt x="90563" y="456246"/>
                </a:lnTo>
                <a:lnTo>
                  <a:pt x="62426" y="428109"/>
                </a:lnTo>
                <a:lnTo>
                  <a:pt x="38854" y="395943"/>
                </a:lnTo>
                <a:lnTo>
                  <a:pt x="20379" y="360281"/>
                </a:lnTo>
                <a:lnTo>
                  <a:pt x="7537" y="321658"/>
                </a:lnTo>
                <a:lnTo>
                  <a:pt x="859" y="280606"/>
                </a:lnTo>
                <a:lnTo>
                  <a:pt x="0" y="25933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2">
            <a:extLst>
              <a:ext uri="{FF2B5EF4-FFF2-40B4-BE49-F238E27FC236}">
                <a16:creationId xmlns:a16="http://schemas.microsoft.com/office/drawing/2014/main" id="{F87B3049-561E-4D73-8132-287ECB367322}"/>
              </a:ext>
            </a:extLst>
          </p:cNvPr>
          <p:cNvSpPr txBox="1"/>
          <p:nvPr/>
        </p:nvSpPr>
        <p:spPr>
          <a:xfrm>
            <a:off x="4252244" y="2542254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5" name="object 13">
            <a:extLst>
              <a:ext uri="{FF2B5EF4-FFF2-40B4-BE49-F238E27FC236}">
                <a16:creationId xmlns:a16="http://schemas.microsoft.com/office/drawing/2014/main" id="{8B0D3250-3DF9-4447-A1FA-E92045738AF4}"/>
              </a:ext>
            </a:extLst>
          </p:cNvPr>
          <p:cNvSpPr/>
          <p:nvPr/>
        </p:nvSpPr>
        <p:spPr>
          <a:xfrm>
            <a:off x="2005429" y="2024172"/>
            <a:ext cx="899794" cy="541020"/>
          </a:xfrm>
          <a:custGeom>
            <a:avLst/>
            <a:gdLst/>
            <a:ahLst/>
            <a:cxnLst/>
            <a:rect l="l" t="t" r="r" b="b"/>
            <a:pathLst>
              <a:path w="899794" h="541019">
                <a:moveTo>
                  <a:pt x="899694" y="0"/>
                </a:moveTo>
                <a:lnTo>
                  <a:pt x="814718" y="6101"/>
                </a:lnTo>
                <a:lnTo>
                  <a:pt x="827676" y="27947"/>
                </a:lnTo>
                <a:lnTo>
                  <a:pt x="0" y="518835"/>
                </a:lnTo>
                <a:lnTo>
                  <a:pt x="12956" y="540682"/>
                </a:lnTo>
                <a:lnTo>
                  <a:pt x="840633" y="49794"/>
                </a:lnTo>
                <a:lnTo>
                  <a:pt x="867650" y="49794"/>
                </a:lnTo>
                <a:lnTo>
                  <a:pt x="899694" y="0"/>
                </a:lnTo>
                <a:close/>
              </a:path>
              <a:path w="899794" h="541019">
                <a:moveTo>
                  <a:pt x="867650" y="49794"/>
                </a:moveTo>
                <a:lnTo>
                  <a:pt x="840633" y="49794"/>
                </a:lnTo>
                <a:lnTo>
                  <a:pt x="853591" y="71640"/>
                </a:lnTo>
                <a:lnTo>
                  <a:pt x="867650" y="497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4">
            <a:extLst>
              <a:ext uri="{FF2B5EF4-FFF2-40B4-BE49-F238E27FC236}">
                <a16:creationId xmlns:a16="http://schemas.microsoft.com/office/drawing/2014/main" id="{06B4A413-231E-4AAE-9E24-13C7CD029127}"/>
              </a:ext>
            </a:extLst>
          </p:cNvPr>
          <p:cNvSpPr/>
          <p:nvPr/>
        </p:nvSpPr>
        <p:spPr>
          <a:xfrm>
            <a:off x="2087360" y="2669346"/>
            <a:ext cx="829310" cy="80645"/>
          </a:xfrm>
          <a:custGeom>
            <a:avLst/>
            <a:gdLst/>
            <a:ahLst/>
            <a:cxnLst/>
            <a:rect l="l" t="t" r="r" b="b"/>
            <a:pathLst>
              <a:path w="829310" h="80644">
                <a:moveTo>
                  <a:pt x="751622" y="0"/>
                </a:moveTo>
                <a:lnTo>
                  <a:pt x="752629" y="25379"/>
                </a:lnTo>
                <a:lnTo>
                  <a:pt x="0" y="55274"/>
                </a:lnTo>
                <a:lnTo>
                  <a:pt x="1008" y="80653"/>
                </a:lnTo>
                <a:lnTo>
                  <a:pt x="753638" y="50760"/>
                </a:lnTo>
                <a:lnTo>
                  <a:pt x="800736" y="50760"/>
                </a:lnTo>
                <a:lnTo>
                  <a:pt x="829274" y="35045"/>
                </a:lnTo>
                <a:lnTo>
                  <a:pt x="751622" y="0"/>
                </a:lnTo>
                <a:close/>
              </a:path>
              <a:path w="829310" h="80644">
                <a:moveTo>
                  <a:pt x="800736" y="50760"/>
                </a:moveTo>
                <a:lnTo>
                  <a:pt x="753638" y="50760"/>
                </a:lnTo>
                <a:lnTo>
                  <a:pt x="754646" y="76140"/>
                </a:lnTo>
                <a:lnTo>
                  <a:pt x="800736" y="50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5">
            <a:extLst>
              <a:ext uri="{FF2B5EF4-FFF2-40B4-BE49-F238E27FC236}">
                <a16:creationId xmlns:a16="http://schemas.microsoft.com/office/drawing/2014/main" id="{5B130DB3-EE83-4023-A890-971187303980}"/>
              </a:ext>
            </a:extLst>
          </p:cNvPr>
          <p:cNvSpPr/>
          <p:nvPr/>
        </p:nvSpPr>
        <p:spPr>
          <a:xfrm>
            <a:off x="2005484" y="2909732"/>
            <a:ext cx="899794" cy="534670"/>
          </a:xfrm>
          <a:custGeom>
            <a:avLst/>
            <a:gdLst/>
            <a:ahLst/>
            <a:cxnLst/>
            <a:rect l="l" t="t" r="r" b="b"/>
            <a:pathLst>
              <a:path w="899794" h="534670">
                <a:moveTo>
                  <a:pt x="12844" y="0"/>
                </a:moveTo>
                <a:lnTo>
                  <a:pt x="0" y="21912"/>
                </a:lnTo>
                <a:lnTo>
                  <a:pt x="827478" y="506964"/>
                </a:lnTo>
                <a:lnTo>
                  <a:pt x="814633" y="528877"/>
                </a:lnTo>
                <a:lnTo>
                  <a:pt x="899638" y="534543"/>
                </a:lnTo>
                <a:lnTo>
                  <a:pt x="867429" y="485052"/>
                </a:lnTo>
                <a:lnTo>
                  <a:pt x="840323" y="485052"/>
                </a:lnTo>
                <a:lnTo>
                  <a:pt x="12844" y="0"/>
                </a:lnTo>
                <a:close/>
              </a:path>
              <a:path w="899794" h="534670">
                <a:moveTo>
                  <a:pt x="853168" y="463139"/>
                </a:moveTo>
                <a:lnTo>
                  <a:pt x="840323" y="485052"/>
                </a:lnTo>
                <a:lnTo>
                  <a:pt x="867429" y="485052"/>
                </a:lnTo>
                <a:lnTo>
                  <a:pt x="853168" y="4631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6">
            <a:extLst>
              <a:ext uri="{FF2B5EF4-FFF2-40B4-BE49-F238E27FC236}">
                <a16:creationId xmlns:a16="http://schemas.microsoft.com/office/drawing/2014/main" id="{06811147-A01B-4B99-A8A5-DADD7AD5F52D}"/>
              </a:ext>
            </a:extLst>
          </p:cNvPr>
          <p:cNvSpPr/>
          <p:nvPr/>
        </p:nvSpPr>
        <p:spPr>
          <a:xfrm>
            <a:off x="3418419" y="1982749"/>
            <a:ext cx="742950" cy="565785"/>
          </a:xfrm>
          <a:custGeom>
            <a:avLst/>
            <a:gdLst/>
            <a:ahLst/>
            <a:cxnLst/>
            <a:rect l="l" t="t" r="r" b="b"/>
            <a:pathLst>
              <a:path w="742950" h="565785">
                <a:moveTo>
                  <a:pt x="15316" y="0"/>
                </a:moveTo>
                <a:lnTo>
                  <a:pt x="0" y="20262"/>
                </a:lnTo>
                <a:lnTo>
                  <a:pt x="673948" y="529681"/>
                </a:lnTo>
                <a:lnTo>
                  <a:pt x="658632" y="549944"/>
                </a:lnTo>
                <a:lnTo>
                  <a:pt x="742393" y="565497"/>
                </a:lnTo>
                <a:lnTo>
                  <a:pt x="714617" y="509418"/>
                </a:lnTo>
                <a:lnTo>
                  <a:pt x="689264" y="509418"/>
                </a:lnTo>
                <a:lnTo>
                  <a:pt x="15316" y="0"/>
                </a:lnTo>
                <a:close/>
              </a:path>
              <a:path w="742950" h="565785">
                <a:moveTo>
                  <a:pt x="704580" y="489155"/>
                </a:moveTo>
                <a:lnTo>
                  <a:pt x="689264" y="509418"/>
                </a:lnTo>
                <a:lnTo>
                  <a:pt x="714617" y="509418"/>
                </a:lnTo>
                <a:lnTo>
                  <a:pt x="704580" y="489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7">
            <a:extLst>
              <a:ext uri="{FF2B5EF4-FFF2-40B4-BE49-F238E27FC236}">
                <a16:creationId xmlns:a16="http://schemas.microsoft.com/office/drawing/2014/main" id="{B7F5B23F-9B0B-48E5-A538-88595F530C69}"/>
              </a:ext>
            </a:extLst>
          </p:cNvPr>
          <p:cNvSpPr/>
          <p:nvPr/>
        </p:nvSpPr>
        <p:spPr>
          <a:xfrm>
            <a:off x="3425446" y="2694185"/>
            <a:ext cx="659765" cy="76200"/>
          </a:xfrm>
          <a:custGeom>
            <a:avLst/>
            <a:gdLst/>
            <a:ahLst/>
            <a:cxnLst/>
            <a:rect l="l" t="t" r="r" b="b"/>
            <a:pathLst>
              <a:path w="659764" h="76200">
                <a:moveTo>
                  <a:pt x="633263" y="50797"/>
                </a:moveTo>
                <a:lnTo>
                  <a:pt x="583321" y="50797"/>
                </a:lnTo>
                <a:lnTo>
                  <a:pt x="583540" y="76197"/>
                </a:lnTo>
                <a:lnTo>
                  <a:pt x="633263" y="50797"/>
                </a:lnTo>
                <a:close/>
              </a:path>
              <a:path w="659764" h="76200">
                <a:moveTo>
                  <a:pt x="582884" y="0"/>
                </a:moveTo>
                <a:lnTo>
                  <a:pt x="583102" y="25398"/>
                </a:lnTo>
                <a:lnTo>
                  <a:pt x="0" y="30425"/>
                </a:lnTo>
                <a:lnTo>
                  <a:pt x="218" y="55825"/>
                </a:lnTo>
                <a:lnTo>
                  <a:pt x="633263" y="50797"/>
                </a:lnTo>
                <a:lnTo>
                  <a:pt x="659409" y="37440"/>
                </a:lnTo>
                <a:lnTo>
                  <a:pt x="5828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8">
            <a:extLst>
              <a:ext uri="{FF2B5EF4-FFF2-40B4-BE49-F238E27FC236}">
                <a16:creationId xmlns:a16="http://schemas.microsoft.com/office/drawing/2014/main" id="{F39C8814-5D01-4231-BBFE-30EBEA665398}"/>
              </a:ext>
            </a:extLst>
          </p:cNvPr>
          <p:cNvSpPr/>
          <p:nvPr/>
        </p:nvSpPr>
        <p:spPr>
          <a:xfrm>
            <a:off x="3416388" y="2915005"/>
            <a:ext cx="744855" cy="539750"/>
          </a:xfrm>
          <a:custGeom>
            <a:avLst/>
            <a:gdLst/>
            <a:ahLst/>
            <a:cxnLst/>
            <a:rect l="l" t="t" r="r" b="b"/>
            <a:pathLst>
              <a:path w="744854" h="539750">
                <a:moveTo>
                  <a:pt x="744424" y="0"/>
                </a:moveTo>
                <a:lnTo>
                  <a:pt x="660307" y="13500"/>
                </a:lnTo>
                <a:lnTo>
                  <a:pt x="675123" y="34131"/>
                </a:lnTo>
                <a:lnTo>
                  <a:pt x="0" y="518955"/>
                </a:lnTo>
                <a:lnTo>
                  <a:pt x="14815" y="539586"/>
                </a:lnTo>
                <a:lnTo>
                  <a:pt x="689938" y="54762"/>
                </a:lnTo>
                <a:lnTo>
                  <a:pt x="715610" y="54762"/>
                </a:lnTo>
                <a:lnTo>
                  <a:pt x="744424" y="0"/>
                </a:lnTo>
                <a:close/>
              </a:path>
              <a:path w="744854" h="539750">
                <a:moveTo>
                  <a:pt x="715610" y="54762"/>
                </a:moveTo>
                <a:lnTo>
                  <a:pt x="689938" y="54762"/>
                </a:lnTo>
                <a:lnTo>
                  <a:pt x="704754" y="75393"/>
                </a:lnTo>
                <a:lnTo>
                  <a:pt x="715610" y="54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9">
            <a:extLst>
              <a:ext uri="{FF2B5EF4-FFF2-40B4-BE49-F238E27FC236}">
                <a16:creationId xmlns:a16="http://schemas.microsoft.com/office/drawing/2014/main" id="{C2969D26-FB12-4690-8200-04DB23F5BCFE}"/>
              </a:ext>
            </a:extLst>
          </p:cNvPr>
          <p:cNvSpPr txBox="1"/>
          <p:nvPr/>
        </p:nvSpPr>
        <p:spPr>
          <a:xfrm>
            <a:off x="2081537" y="1927889"/>
            <a:ext cx="26670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2" name="object 20">
            <a:extLst>
              <a:ext uri="{FF2B5EF4-FFF2-40B4-BE49-F238E27FC236}">
                <a16:creationId xmlns:a16="http://schemas.microsoft.com/office/drawing/2014/main" id="{2A5E2AB0-EDD9-4B80-9C28-2D814D7B90CF}"/>
              </a:ext>
            </a:extLst>
          </p:cNvPr>
          <p:cNvSpPr txBox="1"/>
          <p:nvPr/>
        </p:nvSpPr>
        <p:spPr>
          <a:xfrm>
            <a:off x="2443734" y="2186933"/>
            <a:ext cx="26733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82300"/>
              </a:lnSpc>
            </a:pP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3" name="object 21">
            <a:extLst>
              <a:ext uri="{FF2B5EF4-FFF2-40B4-BE49-F238E27FC236}">
                <a16:creationId xmlns:a16="http://schemas.microsoft.com/office/drawing/2014/main" id="{18C41A59-0296-473D-A210-78F35F1A503A}"/>
              </a:ext>
            </a:extLst>
          </p:cNvPr>
          <p:cNvSpPr txBox="1"/>
          <p:nvPr/>
        </p:nvSpPr>
        <p:spPr>
          <a:xfrm>
            <a:off x="3747168" y="1867353"/>
            <a:ext cx="2235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1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4" name="object 22">
            <a:extLst>
              <a:ext uri="{FF2B5EF4-FFF2-40B4-BE49-F238E27FC236}">
                <a16:creationId xmlns:a16="http://schemas.microsoft.com/office/drawing/2014/main" id="{62588B04-9013-4D32-B4E8-E069B872EBDA}"/>
              </a:ext>
            </a:extLst>
          </p:cNvPr>
          <p:cNvSpPr txBox="1"/>
          <p:nvPr/>
        </p:nvSpPr>
        <p:spPr>
          <a:xfrm>
            <a:off x="3626740" y="2273669"/>
            <a:ext cx="25717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645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2</a:t>
            </a:r>
            <a:r>
              <a:rPr sz="1800" spc="-7" baseline="-20833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15" baseline="-20833" dirty="0">
                <a:latin typeface="Calibri"/>
                <a:cs typeface="Calibri"/>
              </a:rPr>
              <a:t>3</a:t>
            </a:r>
            <a:endParaRPr sz="1800" baseline="-20833" dirty="0">
              <a:latin typeface="Calibri"/>
              <a:cs typeface="Calibri"/>
            </a:endParaRPr>
          </a:p>
        </p:txBody>
      </p:sp>
      <p:sp>
        <p:nvSpPr>
          <p:cNvPr id="75" name="object 23">
            <a:extLst>
              <a:ext uri="{FF2B5EF4-FFF2-40B4-BE49-F238E27FC236}">
                <a16:creationId xmlns:a16="http://schemas.microsoft.com/office/drawing/2014/main" id="{71C01D61-D8B7-400D-BF7B-C7635C83F3E0}"/>
              </a:ext>
            </a:extLst>
          </p:cNvPr>
          <p:cNvSpPr txBox="1"/>
          <p:nvPr/>
        </p:nvSpPr>
        <p:spPr>
          <a:xfrm>
            <a:off x="665272" y="2613814"/>
            <a:ext cx="58166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marR="5080" indent="-46990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npu</a:t>
            </a:r>
            <a:r>
              <a:rPr sz="1800" spc="-15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26">
            <a:extLst>
              <a:ext uri="{FF2B5EF4-FFF2-40B4-BE49-F238E27FC236}">
                <a16:creationId xmlns:a16="http://schemas.microsoft.com/office/drawing/2014/main" id="{BF535BAE-ED18-491B-8F1A-12AC9C2DB15A}"/>
              </a:ext>
            </a:extLst>
          </p:cNvPr>
          <p:cNvSpPr txBox="1"/>
          <p:nvPr/>
        </p:nvSpPr>
        <p:spPr>
          <a:xfrm>
            <a:off x="4724424" y="2509691"/>
            <a:ext cx="75184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605" marR="5080" indent="-129539">
              <a:lnSpc>
                <a:spcPts val="2130"/>
              </a:lnSpc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y</a:t>
            </a:r>
            <a:r>
              <a:rPr sz="1800" dirty="0">
                <a:latin typeface="Calibri"/>
                <a:cs typeface="Calibri"/>
              </a:rPr>
              <a:t> (</a:t>
            </a:r>
            <a:r>
              <a:rPr sz="1800" spc="-10" dirty="0">
                <a:latin typeface="Calibri"/>
                <a:cs typeface="Calibri"/>
              </a:rPr>
              <a:t>1,)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165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92CA612-D4BF-44A5-A619-9EF4F9DD8A4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ADB14CCE-3EAC-4A6C-AF3D-C0BB9207184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4DFA79F-AE13-4A9C-89B6-3D3A96FC59F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FE1F888-D6A8-4014-A57D-116D59BD946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投影片編號版面配置區 1">
              <a:extLst>
                <a:ext uri="{FF2B5EF4-FFF2-40B4-BE49-F238E27FC236}">
                  <a16:creationId xmlns:a16="http://schemas.microsoft.com/office/drawing/2014/main" id="{F1AE3999-4D2B-483A-9052-4131D438637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標題 17">
            <a:extLst>
              <a:ext uri="{FF2B5EF4-FFF2-40B4-BE49-F238E27FC236}">
                <a16:creationId xmlns:a16="http://schemas.microsoft.com/office/drawing/2014/main" id="{1C009174-C616-442F-A86B-D1144617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1223549A-3B79-4537-8880-7930698A9FF4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spc="-50" baseline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/>
              <a:t>C</a:t>
            </a:r>
            <a:r>
              <a:rPr lang="en-US"/>
              <a:t>o</a:t>
            </a:r>
            <a:r>
              <a:rPr lang="en-US" spc="-100"/>
              <a:t>n</a:t>
            </a:r>
            <a:r>
              <a:rPr lang="en-US" spc="-55"/>
              <a:t>v</a:t>
            </a:r>
            <a:r>
              <a:rPr lang="en-US" spc="-60"/>
              <a:t>e</a:t>
            </a:r>
            <a:r>
              <a:rPr lang="en-US"/>
              <a:t>x</a:t>
            </a:r>
            <a:r>
              <a:rPr lang="en-US" spc="-5"/>
              <a:t> </a:t>
            </a:r>
            <a:r>
              <a:rPr lang="en-US" spc="-25"/>
              <a:t>Funct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0"/>
              <a:t>s</a:t>
            </a:r>
            <a:endParaRPr lang="en-US" spc="-20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6971" y="3114110"/>
            <a:ext cx="4796828" cy="29370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5365" y="4403543"/>
            <a:ext cx="15322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3634" y="4403543"/>
            <a:ext cx="16211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x: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86157" y="4362019"/>
            <a:ext cx="2056010" cy="529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166</a:t>
            </a:fld>
            <a:endParaRPr spc="-1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48832F97-CF6A-48DE-AFC9-D393999D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br>
              <a:rPr lang="en-US" altLang="zh-TW" dirty="0"/>
            </a:br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3FF1250-E786-4449-8289-8DD0E7347D8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4D71923-2BEF-48D5-BF5A-D313BF9F362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6D46F43-79AA-4F79-8FAF-CA63AF9ADBE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04A8088-76DE-4E10-A181-001C007BAA1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DF867548-47D3-4842-8763-21BEFD10667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object 2">
            <a:extLst>
              <a:ext uri="{FF2B5EF4-FFF2-40B4-BE49-F238E27FC236}">
                <a16:creationId xmlns:a16="http://schemas.microsoft.com/office/drawing/2014/main" id="{43D44B51-B53D-41F6-ACC4-25BE86A652A2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spc="-50" baseline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/>
              <a:t>C</a:t>
            </a:r>
            <a:r>
              <a:rPr lang="en-US"/>
              <a:t>o</a:t>
            </a:r>
            <a:r>
              <a:rPr lang="en-US" spc="-100"/>
              <a:t>n</a:t>
            </a:r>
            <a:r>
              <a:rPr lang="en-US" spc="-55"/>
              <a:t>v</a:t>
            </a:r>
            <a:r>
              <a:rPr lang="en-US" spc="-60"/>
              <a:t>e</a:t>
            </a:r>
            <a:r>
              <a:rPr lang="en-US"/>
              <a:t>x</a:t>
            </a:r>
            <a:r>
              <a:rPr lang="en-US" spc="-5"/>
              <a:t> </a:t>
            </a:r>
            <a:r>
              <a:rPr lang="en-US" spc="-25"/>
              <a:t>Funct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0"/>
              <a:t>s</a:t>
            </a:r>
            <a:endParaRPr lang="en-US" spc="-20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6971" y="3114110"/>
            <a:ext cx="4796828" cy="29370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5365" y="4403543"/>
            <a:ext cx="15322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3634" y="4403543"/>
            <a:ext cx="16211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x: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86157" y="4362019"/>
            <a:ext cx="2056010" cy="529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67095" y="5760969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8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8" y="75129"/>
                </a:lnTo>
                <a:lnTo>
                  <a:pt x="14410" y="112179"/>
                </a:lnTo>
                <a:lnTo>
                  <a:pt x="47916" y="135797"/>
                </a:lnTo>
                <a:lnTo>
                  <a:pt x="78659" y="140699"/>
                </a:lnTo>
                <a:lnTo>
                  <a:pt x="91669" y="138035"/>
                </a:lnTo>
                <a:lnTo>
                  <a:pt x="123820" y="116165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67095" y="5760969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7097" y="4398829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8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8" y="75129"/>
                </a:lnTo>
                <a:lnTo>
                  <a:pt x="14410" y="112179"/>
                </a:lnTo>
                <a:lnTo>
                  <a:pt x="47916" y="135797"/>
                </a:lnTo>
                <a:lnTo>
                  <a:pt x="78659" y="140699"/>
                </a:lnTo>
                <a:lnTo>
                  <a:pt x="91669" y="138035"/>
                </a:lnTo>
                <a:lnTo>
                  <a:pt x="123820" y="116166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67097" y="4398829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64828" y="5760968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9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9" y="75130"/>
                </a:lnTo>
                <a:lnTo>
                  <a:pt x="14411" y="112179"/>
                </a:lnTo>
                <a:lnTo>
                  <a:pt x="47918" y="135797"/>
                </a:lnTo>
                <a:lnTo>
                  <a:pt x="78661" y="140699"/>
                </a:lnTo>
                <a:lnTo>
                  <a:pt x="91671" y="138034"/>
                </a:lnTo>
                <a:lnTo>
                  <a:pt x="123822" y="116165"/>
                </a:lnTo>
                <a:lnTo>
                  <a:pt x="140585" y="76354"/>
                </a:lnTo>
                <a:lnTo>
                  <a:pt x="141626" y="59735"/>
                </a:lnTo>
                <a:lnTo>
                  <a:pt x="138550" y="47221"/>
                </a:lnTo>
                <a:lnTo>
                  <a:pt x="115839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64828" y="5760968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4828" y="5469465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8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8" y="75128"/>
                </a:lnTo>
                <a:lnTo>
                  <a:pt x="14410" y="112178"/>
                </a:lnTo>
                <a:lnTo>
                  <a:pt x="47916" y="135796"/>
                </a:lnTo>
                <a:lnTo>
                  <a:pt x="78659" y="140699"/>
                </a:lnTo>
                <a:lnTo>
                  <a:pt x="91669" y="138034"/>
                </a:lnTo>
                <a:lnTo>
                  <a:pt x="123820" y="116165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4828" y="5469465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38274" y="4539919"/>
            <a:ext cx="0" cy="1219835"/>
          </a:xfrm>
          <a:custGeom>
            <a:avLst/>
            <a:gdLst/>
            <a:ahLst/>
            <a:cxnLst/>
            <a:rect l="l" t="t" r="r" b="b"/>
            <a:pathLst>
              <a:path h="1219835">
                <a:moveTo>
                  <a:pt x="1" y="0"/>
                </a:moveTo>
                <a:lnTo>
                  <a:pt x="0" y="121978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36007" y="5610556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1" y="14914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82358" y="4541003"/>
            <a:ext cx="2226310" cy="1286510"/>
          </a:xfrm>
          <a:custGeom>
            <a:avLst/>
            <a:gdLst/>
            <a:ahLst/>
            <a:cxnLst/>
            <a:rect l="l" t="t" r="r" b="b"/>
            <a:pathLst>
              <a:path w="2226309" h="1286510">
                <a:moveTo>
                  <a:pt x="0" y="0"/>
                </a:moveTo>
                <a:lnTo>
                  <a:pt x="23643" y="37385"/>
                </a:lnTo>
                <a:lnTo>
                  <a:pt x="47339" y="74744"/>
                </a:lnTo>
                <a:lnTo>
                  <a:pt x="71140" y="112051"/>
                </a:lnTo>
                <a:lnTo>
                  <a:pt x="95097" y="149279"/>
                </a:lnTo>
                <a:lnTo>
                  <a:pt x="119264" y="186403"/>
                </a:lnTo>
                <a:lnTo>
                  <a:pt x="143692" y="223396"/>
                </a:lnTo>
                <a:lnTo>
                  <a:pt x="168433" y="260260"/>
                </a:lnTo>
                <a:lnTo>
                  <a:pt x="193501" y="297278"/>
                </a:lnTo>
                <a:lnTo>
                  <a:pt x="218848" y="334366"/>
                </a:lnTo>
                <a:lnTo>
                  <a:pt x="244421" y="371314"/>
                </a:lnTo>
                <a:lnTo>
                  <a:pt x="270169" y="407913"/>
                </a:lnTo>
                <a:lnTo>
                  <a:pt x="296038" y="443954"/>
                </a:lnTo>
                <a:lnTo>
                  <a:pt x="321978" y="479228"/>
                </a:lnTo>
                <a:lnTo>
                  <a:pt x="339223" y="502211"/>
                </a:lnTo>
                <a:lnTo>
                  <a:pt x="347707" y="513523"/>
                </a:lnTo>
                <a:lnTo>
                  <a:pt x="372726" y="546840"/>
                </a:lnTo>
                <a:lnTo>
                  <a:pt x="397542" y="579430"/>
                </a:lnTo>
                <a:lnTo>
                  <a:pt x="422729" y="611555"/>
                </a:lnTo>
                <a:lnTo>
                  <a:pt x="448864" y="643477"/>
                </a:lnTo>
                <a:lnTo>
                  <a:pt x="476522" y="675456"/>
                </a:lnTo>
                <a:lnTo>
                  <a:pt x="506278" y="707756"/>
                </a:lnTo>
                <a:lnTo>
                  <a:pt x="540046" y="741586"/>
                </a:lnTo>
                <a:lnTo>
                  <a:pt x="577895" y="777079"/>
                </a:lnTo>
                <a:lnTo>
                  <a:pt x="617627" y="812875"/>
                </a:lnTo>
                <a:lnTo>
                  <a:pt x="657045" y="847613"/>
                </a:lnTo>
                <a:lnTo>
                  <a:pt x="682065" y="869512"/>
                </a:lnTo>
                <a:lnTo>
                  <a:pt x="693953" y="879933"/>
                </a:lnTo>
                <a:lnTo>
                  <a:pt x="726152" y="908475"/>
                </a:lnTo>
                <a:lnTo>
                  <a:pt x="759193" y="939312"/>
                </a:lnTo>
                <a:lnTo>
                  <a:pt x="788905" y="970150"/>
                </a:lnTo>
                <a:lnTo>
                  <a:pt x="795555" y="977560"/>
                </a:lnTo>
                <a:lnTo>
                  <a:pt x="801635" y="984251"/>
                </a:lnTo>
                <a:lnTo>
                  <a:pt x="833052" y="1012326"/>
                </a:lnTo>
                <a:lnTo>
                  <a:pt x="873458" y="1039989"/>
                </a:lnTo>
                <a:lnTo>
                  <a:pt x="905470" y="1059559"/>
                </a:lnTo>
                <a:lnTo>
                  <a:pt x="916905" y="1066518"/>
                </a:lnTo>
                <a:lnTo>
                  <a:pt x="959062" y="1092986"/>
                </a:lnTo>
                <a:lnTo>
                  <a:pt x="969778" y="1099789"/>
                </a:lnTo>
                <a:lnTo>
                  <a:pt x="980726" y="1106718"/>
                </a:lnTo>
                <a:lnTo>
                  <a:pt x="1014415" y="1127706"/>
                </a:lnTo>
                <a:lnTo>
                  <a:pt x="1048211" y="1147816"/>
                </a:lnTo>
                <a:lnTo>
                  <a:pt x="1082505" y="1166483"/>
                </a:lnTo>
                <a:lnTo>
                  <a:pt x="1118830" y="1184601"/>
                </a:lnTo>
                <a:lnTo>
                  <a:pt x="1153799" y="1200655"/>
                </a:lnTo>
                <a:lnTo>
                  <a:pt x="1198595" y="1218822"/>
                </a:lnTo>
                <a:lnTo>
                  <a:pt x="1234907" y="1231131"/>
                </a:lnTo>
                <a:lnTo>
                  <a:pt x="1280071" y="1243100"/>
                </a:lnTo>
                <a:lnTo>
                  <a:pt x="1330559" y="1253060"/>
                </a:lnTo>
                <a:lnTo>
                  <a:pt x="1342441" y="1255229"/>
                </a:lnTo>
                <a:lnTo>
                  <a:pt x="1354722" y="1257479"/>
                </a:lnTo>
                <a:lnTo>
                  <a:pt x="1393354" y="1264489"/>
                </a:lnTo>
                <a:lnTo>
                  <a:pt x="1433409" y="1271429"/>
                </a:lnTo>
                <a:lnTo>
                  <a:pt x="1473264" y="1277704"/>
                </a:lnTo>
                <a:lnTo>
                  <a:pt x="1511297" y="1282718"/>
                </a:lnTo>
                <a:lnTo>
                  <a:pt x="1561527" y="1286368"/>
                </a:lnTo>
                <a:lnTo>
                  <a:pt x="1576183" y="1286451"/>
                </a:lnTo>
                <a:lnTo>
                  <a:pt x="1589986" y="1286164"/>
                </a:lnTo>
                <a:lnTo>
                  <a:pt x="1639258" y="1282038"/>
                </a:lnTo>
                <a:lnTo>
                  <a:pt x="1685259" y="1274893"/>
                </a:lnTo>
                <a:lnTo>
                  <a:pt x="1697222" y="1272907"/>
                </a:lnTo>
                <a:lnTo>
                  <a:pt x="1709630" y="1270915"/>
                </a:lnTo>
                <a:lnTo>
                  <a:pt x="1721567" y="1269027"/>
                </a:lnTo>
                <a:lnTo>
                  <a:pt x="1733821" y="1267037"/>
                </a:lnTo>
                <a:lnTo>
                  <a:pt x="1771892" y="1260457"/>
                </a:lnTo>
                <a:lnTo>
                  <a:pt x="1810677" y="1252956"/>
                </a:lnTo>
                <a:lnTo>
                  <a:pt x="1848571" y="1244534"/>
                </a:lnTo>
                <a:lnTo>
                  <a:pt x="1897229" y="1231125"/>
                </a:lnTo>
                <a:lnTo>
                  <a:pt x="1934138" y="1218189"/>
                </a:lnTo>
                <a:lnTo>
                  <a:pt x="1979550" y="1199111"/>
                </a:lnTo>
                <a:lnTo>
                  <a:pt x="2026237" y="1177273"/>
                </a:lnTo>
                <a:lnTo>
                  <a:pt x="2064624" y="1158215"/>
                </a:lnTo>
                <a:lnTo>
                  <a:pt x="2101542" y="1138958"/>
                </a:lnTo>
                <a:lnTo>
                  <a:pt x="2144871" y="1115074"/>
                </a:lnTo>
                <a:lnTo>
                  <a:pt x="2180319" y="1093096"/>
                </a:lnTo>
                <a:lnTo>
                  <a:pt x="2216923" y="1063529"/>
                </a:lnTo>
                <a:lnTo>
                  <a:pt x="2223191" y="1057437"/>
                </a:lnTo>
                <a:lnTo>
                  <a:pt x="2226275" y="1054228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82095" y="1997609"/>
            <a:ext cx="3915410" cy="746125"/>
          </a:xfrm>
          <a:custGeom>
            <a:avLst/>
            <a:gdLst/>
            <a:ahLst/>
            <a:cxnLst/>
            <a:rect l="l" t="t" r="r" b="b"/>
            <a:pathLst>
              <a:path w="3915410" h="746125">
                <a:moveTo>
                  <a:pt x="0" y="0"/>
                </a:moveTo>
                <a:lnTo>
                  <a:pt x="3915400" y="0"/>
                </a:lnTo>
                <a:lnTo>
                  <a:pt x="3915400" y="746132"/>
                </a:lnTo>
                <a:lnTo>
                  <a:pt x="0" y="7461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86021" y="5923637"/>
            <a:ext cx="29972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1</a:t>
            </a:r>
            <a:endParaRPr sz="2775" baseline="-1951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97234" y="5920986"/>
            <a:ext cx="2114550" cy="859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878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2</a:t>
            </a:r>
            <a:endParaRPr sz="2775" baseline="-1951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18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167</a:t>
            </a:fld>
            <a:endParaRPr spc="-15" dirty="0"/>
          </a:p>
        </p:txBody>
      </p:sp>
      <p:sp>
        <p:nvSpPr>
          <p:cNvPr id="30" name="標題 29">
            <a:extLst>
              <a:ext uri="{FF2B5EF4-FFF2-40B4-BE49-F238E27FC236}">
                <a16:creationId xmlns:a16="http://schemas.microsoft.com/office/drawing/2014/main" id="{7CEBA0A4-9DCF-4F3D-A1DF-4DFA1169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66FA057-DCA2-441E-B621-B026BC8B6DE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8374F363-B038-46EC-8B33-C5BB22E1147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73A2CA2-F608-4BF2-AC1B-570BA523507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D4DE644-925E-4466-92DA-2B33D76F829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投影片編號版面配置區 1">
              <a:extLst>
                <a:ext uri="{FF2B5EF4-FFF2-40B4-BE49-F238E27FC236}">
                  <a16:creationId xmlns:a16="http://schemas.microsoft.com/office/drawing/2014/main" id="{3A3C2F2C-CD55-49E6-980B-593AFCB69DB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object 2">
            <a:extLst>
              <a:ext uri="{FF2B5EF4-FFF2-40B4-BE49-F238E27FC236}">
                <a16:creationId xmlns:a16="http://schemas.microsoft.com/office/drawing/2014/main" id="{F014BD05-BB06-401C-9FF0-C3E210A0E18B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spc="-50" baseline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 dirty="0"/>
              <a:t>C</a:t>
            </a:r>
            <a:r>
              <a:rPr lang="en-US" dirty="0"/>
              <a:t>o</a:t>
            </a:r>
            <a:r>
              <a:rPr lang="en-US" spc="-100" dirty="0"/>
              <a:t>n</a:t>
            </a:r>
            <a:r>
              <a:rPr lang="en-US" spc="-55" dirty="0"/>
              <a:t>v</a:t>
            </a:r>
            <a:r>
              <a:rPr lang="en-US" spc="-60" dirty="0"/>
              <a:t>e</a:t>
            </a:r>
            <a:r>
              <a:rPr lang="en-US" dirty="0"/>
              <a:t>x</a:t>
            </a:r>
            <a:r>
              <a:rPr lang="en-US" spc="-5" dirty="0"/>
              <a:t> </a:t>
            </a:r>
            <a:r>
              <a:rPr lang="en-US" spc="-25" dirty="0"/>
              <a:t>Funct</a:t>
            </a:r>
            <a:r>
              <a:rPr lang="en-US" spc="-10" dirty="0"/>
              <a:t>i</a:t>
            </a:r>
            <a:r>
              <a:rPr lang="en-US" dirty="0"/>
              <a:t>o</a:t>
            </a:r>
            <a:r>
              <a:rPr lang="en-US" spc="-30" dirty="0"/>
              <a:t>n</a:t>
            </a:r>
            <a:r>
              <a:rPr lang="en-US" spc="-20" dirty="0"/>
              <a:t>s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6971" y="3114110"/>
            <a:ext cx="4796828" cy="29370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5365" y="4403543"/>
            <a:ext cx="15322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3634" y="4403543"/>
            <a:ext cx="16211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x: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86157" y="4362019"/>
            <a:ext cx="2056010" cy="529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67095" y="5760969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8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8" y="75129"/>
                </a:lnTo>
                <a:lnTo>
                  <a:pt x="14410" y="112179"/>
                </a:lnTo>
                <a:lnTo>
                  <a:pt x="47916" y="135797"/>
                </a:lnTo>
                <a:lnTo>
                  <a:pt x="78659" y="140699"/>
                </a:lnTo>
                <a:lnTo>
                  <a:pt x="91669" y="138035"/>
                </a:lnTo>
                <a:lnTo>
                  <a:pt x="123820" y="116165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67095" y="5760969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67097" y="4398829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8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8" y="75129"/>
                </a:lnTo>
                <a:lnTo>
                  <a:pt x="14410" y="112179"/>
                </a:lnTo>
                <a:lnTo>
                  <a:pt x="47916" y="135797"/>
                </a:lnTo>
                <a:lnTo>
                  <a:pt x="78659" y="140699"/>
                </a:lnTo>
                <a:lnTo>
                  <a:pt x="91669" y="138035"/>
                </a:lnTo>
                <a:lnTo>
                  <a:pt x="123820" y="116166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67097" y="4398829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64828" y="5760968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9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9" y="75130"/>
                </a:lnTo>
                <a:lnTo>
                  <a:pt x="14411" y="112179"/>
                </a:lnTo>
                <a:lnTo>
                  <a:pt x="47918" y="135797"/>
                </a:lnTo>
                <a:lnTo>
                  <a:pt x="78661" y="140699"/>
                </a:lnTo>
                <a:lnTo>
                  <a:pt x="91671" y="138034"/>
                </a:lnTo>
                <a:lnTo>
                  <a:pt x="123822" y="116165"/>
                </a:lnTo>
                <a:lnTo>
                  <a:pt x="140585" y="76354"/>
                </a:lnTo>
                <a:lnTo>
                  <a:pt x="141626" y="59735"/>
                </a:lnTo>
                <a:lnTo>
                  <a:pt x="138550" y="47221"/>
                </a:lnTo>
                <a:lnTo>
                  <a:pt x="115839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64828" y="5760968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4828" y="5469465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8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8" y="75128"/>
                </a:lnTo>
                <a:lnTo>
                  <a:pt x="14410" y="112178"/>
                </a:lnTo>
                <a:lnTo>
                  <a:pt x="47916" y="135796"/>
                </a:lnTo>
                <a:lnTo>
                  <a:pt x="78659" y="140699"/>
                </a:lnTo>
                <a:lnTo>
                  <a:pt x="91669" y="138034"/>
                </a:lnTo>
                <a:lnTo>
                  <a:pt x="123820" y="116165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4828" y="5469465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38274" y="4539919"/>
            <a:ext cx="0" cy="1219835"/>
          </a:xfrm>
          <a:custGeom>
            <a:avLst/>
            <a:gdLst/>
            <a:ahLst/>
            <a:cxnLst/>
            <a:rect l="l" t="t" r="r" b="b"/>
            <a:pathLst>
              <a:path h="1219835">
                <a:moveTo>
                  <a:pt x="1" y="0"/>
                </a:moveTo>
                <a:lnTo>
                  <a:pt x="0" y="121978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36007" y="5610556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1" y="14914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09453" y="4468742"/>
            <a:ext cx="2176780" cy="1020444"/>
          </a:xfrm>
          <a:custGeom>
            <a:avLst/>
            <a:gdLst/>
            <a:ahLst/>
            <a:cxnLst/>
            <a:rect l="l" t="t" r="r" b="b"/>
            <a:pathLst>
              <a:path w="2176779" h="1020445">
                <a:moveTo>
                  <a:pt x="0" y="0"/>
                </a:moveTo>
                <a:lnTo>
                  <a:pt x="2176222" y="1020305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6000" y="1996931"/>
            <a:ext cx="4594860" cy="746125"/>
          </a:xfrm>
          <a:custGeom>
            <a:avLst/>
            <a:gdLst/>
            <a:ahLst/>
            <a:cxnLst/>
            <a:rect l="l" t="t" r="r" b="b"/>
            <a:pathLst>
              <a:path w="4594859" h="746125">
                <a:moveTo>
                  <a:pt x="0" y="0"/>
                </a:moveTo>
                <a:lnTo>
                  <a:pt x="4594789" y="0"/>
                </a:lnTo>
                <a:lnTo>
                  <a:pt x="4594789" y="746132"/>
                </a:lnTo>
                <a:lnTo>
                  <a:pt x="0" y="7461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2358" y="4541003"/>
            <a:ext cx="2226310" cy="1286510"/>
          </a:xfrm>
          <a:custGeom>
            <a:avLst/>
            <a:gdLst/>
            <a:ahLst/>
            <a:cxnLst/>
            <a:rect l="l" t="t" r="r" b="b"/>
            <a:pathLst>
              <a:path w="2226309" h="1286510">
                <a:moveTo>
                  <a:pt x="0" y="0"/>
                </a:moveTo>
                <a:lnTo>
                  <a:pt x="23643" y="37385"/>
                </a:lnTo>
                <a:lnTo>
                  <a:pt x="47339" y="74744"/>
                </a:lnTo>
                <a:lnTo>
                  <a:pt x="71140" y="112051"/>
                </a:lnTo>
                <a:lnTo>
                  <a:pt x="95097" y="149279"/>
                </a:lnTo>
                <a:lnTo>
                  <a:pt x="119264" y="186403"/>
                </a:lnTo>
                <a:lnTo>
                  <a:pt x="143692" y="223396"/>
                </a:lnTo>
                <a:lnTo>
                  <a:pt x="168433" y="260260"/>
                </a:lnTo>
                <a:lnTo>
                  <a:pt x="193501" y="297278"/>
                </a:lnTo>
                <a:lnTo>
                  <a:pt x="218848" y="334366"/>
                </a:lnTo>
                <a:lnTo>
                  <a:pt x="244421" y="371314"/>
                </a:lnTo>
                <a:lnTo>
                  <a:pt x="270169" y="407913"/>
                </a:lnTo>
                <a:lnTo>
                  <a:pt x="296038" y="443954"/>
                </a:lnTo>
                <a:lnTo>
                  <a:pt x="321978" y="479228"/>
                </a:lnTo>
                <a:lnTo>
                  <a:pt x="339223" y="502211"/>
                </a:lnTo>
                <a:lnTo>
                  <a:pt x="347707" y="513523"/>
                </a:lnTo>
                <a:lnTo>
                  <a:pt x="372726" y="546840"/>
                </a:lnTo>
                <a:lnTo>
                  <a:pt x="397542" y="579430"/>
                </a:lnTo>
                <a:lnTo>
                  <a:pt x="422729" y="611555"/>
                </a:lnTo>
                <a:lnTo>
                  <a:pt x="448864" y="643477"/>
                </a:lnTo>
                <a:lnTo>
                  <a:pt x="476522" y="675456"/>
                </a:lnTo>
                <a:lnTo>
                  <a:pt x="506278" y="707756"/>
                </a:lnTo>
                <a:lnTo>
                  <a:pt x="540046" y="741586"/>
                </a:lnTo>
                <a:lnTo>
                  <a:pt x="577895" y="777079"/>
                </a:lnTo>
                <a:lnTo>
                  <a:pt x="617627" y="812875"/>
                </a:lnTo>
                <a:lnTo>
                  <a:pt x="657045" y="847613"/>
                </a:lnTo>
                <a:lnTo>
                  <a:pt x="682065" y="869512"/>
                </a:lnTo>
                <a:lnTo>
                  <a:pt x="693953" y="879933"/>
                </a:lnTo>
                <a:lnTo>
                  <a:pt x="726152" y="908475"/>
                </a:lnTo>
                <a:lnTo>
                  <a:pt x="759193" y="939312"/>
                </a:lnTo>
                <a:lnTo>
                  <a:pt x="788905" y="970150"/>
                </a:lnTo>
                <a:lnTo>
                  <a:pt x="795555" y="977560"/>
                </a:lnTo>
                <a:lnTo>
                  <a:pt x="801635" y="984251"/>
                </a:lnTo>
                <a:lnTo>
                  <a:pt x="833052" y="1012326"/>
                </a:lnTo>
                <a:lnTo>
                  <a:pt x="873458" y="1039989"/>
                </a:lnTo>
                <a:lnTo>
                  <a:pt x="905470" y="1059559"/>
                </a:lnTo>
                <a:lnTo>
                  <a:pt x="916905" y="1066518"/>
                </a:lnTo>
                <a:lnTo>
                  <a:pt x="959062" y="1092986"/>
                </a:lnTo>
                <a:lnTo>
                  <a:pt x="969778" y="1099789"/>
                </a:lnTo>
                <a:lnTo>
                  <a:pt x="980726" y="1106718"/>
                </a:lnTo>
                <a:lnTo>
                  <a:pt x="1014415" y="1127706"/>
                </a:lnTo>
                <a:lnTo>
                  <a:pt x="1048211" y="1147816"/>
                </a:lnTo>
                <a:lnTo>
                  <a:pt x="1082505" y="1166483"/>
                </a:lnTo>
                <a:lnTo>
                  <a:pt x="1118830" y="1184601"/>
                </a:lnTo>
                <a:lnTo>
                  <a:pt x="1153799" y="1200655"/>
                </a:lnTo>
                <a:lnTo>
                  <a:pt x="1198595" y="1218822"/>
                </a:lnTo>
                <a:lnTo>
                  <a:pt x="1234907" y="1231131"/>
                </a:lnTo>
                <a:lnTo>
                  <a:pt x="1280071" y="1243100"/>
                </a:lnTo>
                <a:lnTo>
                  <a:pt x="1330559" y="1253060"/>
                </a:lnTo>
                <a:lnTo>
                  <a:pt x="1342441" y="1255229"/>
                </a:lnTo>
                <a:lnTo>
                  <a:pt x="1354722" y="1257479"/>
                </a:lnTo>
                <a:lnTo>
                  <a:pt x="1393354" y="1264489"/>
                </a:lnTo>
                <a:lnTo>
                  <a:pt x="1433409" y="1271429"/>
                </a:lnTo>
                <a:lnTo>
                  <a:pt x="1473264" y="1277704"/>
                </a:lnTo>
                <a:lnTo>
                  <a:pt x="1511297" y="1282718"/>
                </a:lnTo>
                <a:lnTo>
                  <a:pt x="1561527" y="1286368"/>
                </a:lnTo>
                <a:lnTo>
                  <a:pt x="1576183" y="1286451"/>
                </a:lnTo>
                <a:lnTo>
                  <a:pt x="1589986" y="1286164"/>
                </a:lnTo>
                <a:lnTo>
                  <a:pt x="1639258" y="1282038"/>
                </a:lnTo>
                <a:lnTo>
                  <a:pt x="1685259" y="1274893"/>
                </a:lnTo>
                <a:lnTo>
                  <a:pt x="1697222" y="1272907"/>
                </a:lnTo>
                <a:lnTo>
                  <a:pt x="1709630" y="1270915"/>
                </a:lnTo>
                <a:lnTo>
                  <a:pt x="1721567" y="1269027"/>
                </a:lnTo>
                <a:lnTo>
                  <a:pt x="1733821" y="1267037"/>
                </a:lnTo>
                <a:lnTo>
                  <a:pt x="1771892" y="1260457"/>
                </a:lnTo>
                <a:lnTo>
                  <a:pt x="1810677" y="1252956"/>
                </a:lnTo>
                <a:lnTo>
                  <a:pt x="1848571" y="1244534"/>
                </a:lnTo>
                <a:lnTo>
                  <a:pt x="1897229" y="1231125"/>
                </a:lnTo>
                <a:lnTo>
                  <a:pt x="1934138" y="1218189"/>
                </a:lnTo>
                <a:lnTo>
                  <a:pt x="1979550" y="1199111"/>
                </a:lnTo>
                <a:lnTo>
                  <a:pt x="2026237" y="1177273"/>
                </a:lnTo>
                <a:lnTo>
                  <a:pt x="2064624" y="1158215"/>
                </a:lnTo>
                <a:lnTo>
                  <a:pt x="2101542" y="1138958"/>
                </a:lnTo>
                <a:lnTo>
                  <a:pt x="2144871" y="1115074"/>
                </a:lnTo>
                <a:lnTo>
                  <a:pt x="2180319" y="1093096"/>
                </a:lnTo>
                <a:lnTo>
                  <a:pt x="2216923" y="1063529"/>
                </a:lnTo>
                <a:lnTo>
                  <a:pt x="2223191" y="1057437"/>
                </a:lnTo>
                <a:lnTo>
                  <a:pt x="2226275" y="1054228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82095" y="1997609"/>
            <a:ext cx="3915410" cy="746125"/>
          </a:xfrm>
          <a:custGeom>
            <a:avLst/>
            <a:gdLst/>
            <a:ahLst/>
            <a:cxnLst/>
            <a:rect l="l" t="t" r="r" b="b"/>
            <a:pathLst>
              <a:path w="3915410" h="746125">
                <a:moveTo>
                  <a:pt x="0" y="0"/>
                </a:moveTo>
                <a:lnTo>
                  <a:pt x="3915400" y="0"/>
                </a:lnTo>
                <a:lnTo>
                  <a:pt x="3915400" y="746132"/>
                </a:lnTo>
                <a:lnTo>
                  <a:pt x="0" y="7461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186021" y="5923637"/>
            <a:ext cx="29972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1</a:t>
            </a:r>
            <a:endParaRPr sz="2775" baseline="-19519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97234" y="5920986"/>
            <a:ext cx="2114550" cy="859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878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2</a:t>
            </a:r>
            <a:endParaRPr sz="2775" baseline="-1951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18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168</a:t>
            </a:fld>
            <a:endParaRPr spc="-15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D99D931-A69D-4DFD-B903-28B1B54BF48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1230E098-85B8-4F4E-94CE-C16908095E0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B14BFBC-38BD-4A58-B2E8-548B9D8E21C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7292E0F-C3D4-4D05-BB29-724470F1FE2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投影片編號版面配置區 1">
              <a:extLst>
                <a:ext uri="{FF2B5EF4-FFF2-40B4-BE49-F238E27FC236}">
                  <a16:creationId xmlns:a16="http://schemas.microsoft.com/office/drawing/2014/main" id="{4BB4A970-F19E-4D6E-ADEB-30F59A84F3B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標題 36">
            <a:extLst>
              <a:ext uri="{FF2B5EF4-FFF2-40B4-BE49-F238E27FC236}">
                <a16:creationId xmlns:a16="http://schemas.microsoft.com/office/drawing/2014/main" id="{4810F14D-3BAB-45CA-ABE0-B088E1CF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F8CB3C20-EC79-4685-A559-03E31388D44E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spc="-50" baseline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 dirty="0"/>
              <a:t>C</a:t>
            </a:r>
            <a:r>
              <a:rPr lang="en-US" dirty="0"/>
              <a:t>o</a:t>
            </a:r>
            <a:r>
              <a:rPr lang="en-US" spc="-100" dirty="0"/>
              <a:t>n</a:t>
            </a:r>
            <a:r>
              <a:rPr lang="en-US" spc="-55" dirty="0"/>
              <a:t>v</a:t>
            </a:r>
            <a:r>
              <a:rPr lang="en-US" spc="-60" dirty="0"/>
              <a:t>e</a:t>
            </a:r>
            <a:r>
              <a:rPr lang="en-US" dirty="0"/>
              <a:t>x</a:t>
            </a:r>
            <a:r>
              <a:rPr lang="en-US" spc="-5" dirty="0"/>
              <a:t> </a:t>
            </a:r>
            <a:r>
              <a:rPr lang="en-US" spc="-25" dirty="0"/>
              <a:t>Funct</a:t>
            </a:r>
            <a:r>
              <a:rPr lang="en-US" spc="-10" dirty="0"/>
              <a:t>i</a:t>
            </a:r>
            <a:r>
              <a:rPr lang="en-US" dirty="0"/>
              <a:t>o</a:t>
            </a:r>
            <a:r>
              <a:rPr lang="en-US" spc="-30" dirty="0"/>
              <a:t>n</a:t>
            </a:r>
            <a:r>
              <a:rPr lang="en-US" spc="-20" dirty="0"/>
              <a:t>s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7623" y="3033083"/>
            <a:ext cx="4856175" cy="2962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0"/>
            <a:ext cx="580518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lang="en-US" spc="-5" dirty="0"/>
              <a:t> 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5365" y="4403543"/>
            <a:ext cx="227838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is </a:t>
            </a:r>
            <a:r>
              <a:rPr sz="3200" u="heavy" spc="5" dirty="0">
                <a:latin typeface="Calibri"/>
                <a:cs typeface="Calibri"/>
              </a:rPr>
              <a:t>n</a:t>
            </a:r>
            <a:r>
              <a:rPr sz="3200" u="heavy" spc="-5" dirty="0">
                <a:latin typeface="Calibri"/>
                <a:cs typeface="Calibri"/>
              </a:rPr>
              <a:t>o</a:t>
            </a:r>
            <a:r>
              <a:rPr sz="3200" u="heavy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5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6000" y="1996931"/>
            <a:ext cx="4594860" cy="746125"/>
          </a:xfrm>
          <a:custGeom>
            <a:avLst/>
            <a:gdLst/>
            <a:ahLst/>
            <a:cxnLst/>
            <a:rect l="l" t="t" r="r" b="b"/>
            <a:pathLst>
              <a:path w="4594859" h="746125">
                <a:moveTo>
                  <a:pt x="0" y="0"/>
                </a:moveTo>
                <a:lnTo>
                  <a:pt x="4594789" y="0"/>
                </a:lnTo>
                <a:lnTo>
                  <a:pt x="4594789" y="746132"/>
                </a:lnTo>
                <a:lnTo>
                  <a:pt x="0" y="7461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2095" y="1997609"/>
            <a:ext cx="3915410" cy="746125"/>
          </a:xfrm>
          <a:custGeom>
            <a:avLst/>
            <a:gdLst/>
            <a:ahLst/>
            <a:cxnLst/>
            <a:rect l="l" t="t" r="r" b="b"/>
            <a:pathLst>
              <a:path w="3915410" h="746125">
                <a:moveTo>
                  <a:pt x="0" y="0"/>
                </a:moveTo>
                <a:lnTo>
                  <a:pt x="3915400" y="0"/>
                </a:lnTo>
                <a:lnTo>
                  <a:pt x="3915400" y="746132"/>
                </a:lnTo>
                <a:lnTo>
                  <a:pt x="0" y="7461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86021" y="4036251"/>
            <a:ext cx="29972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1</a:t>
            </a:r>
            <a:endParaRPr sz="2775" baseline="-1951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83752" y="4040580"/>
            <a:ext cx="29972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x</a:t>
            </a:r>
            <a:r>
              <a:rPr sz="2775" baseline="-19519" dirty="0">
                <a:latin typeface="Calibri"/>
                <a:cs typeface="Calibri"/>
              </a:rPr>
              <a:t>2</a:t>
            </a:r>
            <a:endParaRPr sz="2775" baseline="-19519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67095" y="4436367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8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8" y="75129"/>
                </a:lnTo>
                <a:lnTo>
                  <a:pt x="14410" y="112179"/>
                </a:lnTo>
                <a:lnTo>
                  <a:pt x="47916" y="135797"/>
                </a:lnTo>
                <a:lnTo>
                  <a:pt x="78659" y="140699"/>
                </a:lnTo>
                <a:lnTo>
                  <a:pt x="91669" y="138035"/>
                </a:lnTo>
                <a:lnTo>
                  <a:pt x="123820" y="116166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67095" y="4436367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67097" y="5005576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8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9" y="75130"/>
                </a:lnTo>
                <a:lnTo>
                  <a:pt x="14411" y="112180"/>
                </a:lnTo>
                <a:lnTo>
                  <a:pt x="47917" y="135798"/>
                </a:lnTo>
                <a:lnTo>
                  <a:pt x="78660" y="140700"/>
                </a:lnTo>
                <a:lnTo>
                  <a:pt x="91669" y="138036"/>
                </a:lnTo>
                <a:lnTo>
                  <a:pt x="123821" y="116166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7097" y="5005576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64828" y="4419276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9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9" y="75130"/>
                </a:lnTo>
                <a:lnTo>
                  <a:pt x="14411" y="112179"/>
                </a:lnTo>
                <a:lnTo>
                  <a:pt x="47918" y="135797"/>
                </a:lnTo>
                <a:lnTo>
                  <a:pt x="78661" y="140699"/>
                </a:lnTo>
                <a:lnTo>
                  <a:pt x="91671" y="138034"/>
                </a:lnTo>
                <a:lnTo>
                  <a:pt x="123822" y="116165"/>
                </a:lnTo>
                <a:lnTo>
                  <a:pt x="140585" y="76354"/>
                </a:lnTo>
                <a:lnTo>
                  <a:pt x="141626" y="59735"/>
                </a:lnTo>
                <a:lnTo>
                  <a:pt x="138550" y="47222"/>
                </a:lnTo>
                <a:lnTo>
                  <a:pt x="115839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4828" y="4419276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38274" y="4577458"/>
            <a:ext cx="0" cy="427355"/>
          </a:xfrm>
          <a:custGeom>
            <a:avLst/>
            <a:gdLst/>
            <a:ahLst/>
            <a:cxnLst/>
            <a:rect l="l" t="t" r="r" b="b"/>
            <a:pathLst>
              <a:path h="427354">
                <a:moveTo>
                  <a:pt x="1" y="42685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9453" y="5052264"/>
            <a:ext cx="2155825" cy="23495"/>
          </a:xfrm>
          <a:custGeom>
            <a:avLst/>
            <a:gdLst/>
            <a:ahLst/>
            <a:cxnLst/>
            <a:rect l="l" t="t" r="r" b="b"/>
            <a:pathLst>
              <a:path w="2155825" h="23495">
                <a:moveTo>
                  <a:pt x="0" y="23226"/>
                </a:moveTo>
                <a:lnTo>
                  <a:pt x="2155374" y="0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3344" y="4329130"/>
            <a:ext cx="3058374" cy="5346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12508" y="3170294"/>
            <a:ext cx="1435735" cy="1854835"/>
          </a:xfrm>
          <a:custGeom>
            <a:avLst/>
            <a:gdLst/>
            <a:ahLst/>
            <a:cxnLst/>
            <a:rect l="l" t="t" r="r" b="b"/>
            <a:pathLst>
              <a:path w="1435734" h="1854835">
                <a:moveTo>
                  <a:pt x="0" y="1854632"/>
                </a:moveTo>
                <a:lnTo>
                  <a:pt x="12306" y="1811739"/>
                </a:lnTo>
                <a:lnTo>
                  <a:pt x="25075" y="1766846"/>
                </a:lnTo>
                <a:lnTo>
                  <a:pt x="38766" y="1717953"/>
                </a:lnTo>
                <a:lnTo>
                  <a:pt x="49918" y="1677453"/>
                </a:lnTo>
                <a:lnTo>
                  <a:pt x="61813" y="1633479"/>
                </a:lnTo>
                <a:lnTo>
                  <a:pt x="73732" y="1587779"/>
                </a:lnTo>
                <a:lnTo>
                  <a:pt x="85942" y="1539894"/>
                </a:lnTo>
                <a:lnTo>
                  <a:pt x="90098" y="1523511"/>
                </a:lnTo>
                <a:lnTo>
                  <a:pt x="94306" y="1506940"/>
                </a:lnTo>
                <a:lnTo>
                  <a:pt x="107280" y="1456242"/>
                </a:lnTo>
                <a:lnTo>
                  <a:pt x="120879" y="1404354"/>
                </a:lnTo>
                <a:lnTo>
                  <a:pt x="135231" y="1351651"/>
                </a:lnTo>
                <a:lnTo>
                  <a:pt x="150550" y="1298247"/>
                </a:lnTo>
                <a:lnTo>
                  <a:pt x="161863" y="1260824"/>
                </a:lnTo>
                <a:lnTo>
                  <a:pt x="173987" y="1221909"/>
                </a:lnTo>
                <a:lnTo>
                  <a:pt x="186667" y="1181991"/>
                </a:lnTo>
                <a:lnTo>
                  <a:pt x="199646" y="1141555"/>
                </a:lnTo>
                <a:lnTo>
                  <a:pt x="206167" y="1121296"/>
                </a:lnTo>
                <a:lnTo>
                  <a:pt x="212668" y="1101090"/>
                </a:lnTo>
                <a:lnTo>
                  <a:pt x="225476" y="1061081"/>
                </a:lnTo>
                <a:lnTo>
                  <a:pt x="237814" y="1022018"/>
                </a:lnTo>
                <a:lnTo>
                  <a:pt x="249425" y="984385"/>
                </a:lnTo>
                <a:lnTo>
                  <a:pt x="264920" y="931686"/>
                </a:lnTo>
                <a:lnTo>
                  <a:pt x="277217" y="884726"/>
                </a:lnTo>
                <a:lnTo>
                  <a:pt x="286775" y="842507"/>
                </a:lnTo>
                <a:lnTo>
                  <a:pt x="294891" y="803036"/>
                </a:lnTo>
                <a:lnTo>
                  <a:pt x="297500" y="790146"/>
                </a:lnTo>
                <a:lnTo>
                  <a:pt x="305712" y="751247"/>
                </a:lnTo>
                <a:lnTo>
                  <a:pt x="315510" y="710453"/>
                </a:lnTo>
                <a:lnTo>
                  <a:pt x="328193" y="665775"/>
                </a:lnTo>
                <a:lnTo>
                  <a:pt x="344814" y="614958"/>
                </a:lnTo>
                <a:lnTo>
                  <a:pt x="357829" y="577207"/>
                </a:lnTo>
                <a:lnTo>
                  <a:pt x="372024" y="537319"/>
                </a:lnTo>
                <a:lnTo>
                  <a:pt x="387090" y="496192"/>
                </a:lnTo>
                <a:lnTo>
                  <a:pt x="402721" y="454724"/>
                </a:lnTo>
                <a:lnTo>
                  <a:pt x="418607" y="413811"/>
                </a:lnTo>
                <a:lnTo>
                  <a:pt x="434443" y="374351"/>
                </a:lnTo>
                <a:lnTo>
                  <a:pt x="449919" y="337241"/>
                </a:lnTo>
                <a:lnTo>
                  <a:pt x="471788" y="287945"/>
                </a:lnTo>
                <a:lnTo>
                  <a:pt x="494779" y="242554"/>
                </a:lnTo>
                <a:lnTo>
                  <a:pt x="519070" y="203230"/>
                </a:lnTo>
                <a:lnTo>
                  <a:pt x="542630" y="171044"/>
                </a:lnTo>
                <a:lnTo>
                  <a:pt x="571556" y="135993"/>
                </a:lnTo>
                <a:lnTo>
                  <a:pt x="578151" y="128172"/>
                </a:lnTo>
                <a:lnTo>
                  <a:pt x="607573" y="89326"/>
                </a:lnTo>
                <a:lnTo>
                  <a:pt x="624003" y="65189"/>
                </a:lnTo>
                <a:lnTo>
                  <a:pt x="630210" y="56298"/>
                </a:lnTo>
                <a:lnTo>
                  <a:pt x="659794" y="25439"/>
                </a:lnTo>
                <a:lnTo>
                  <a:pt x="693147" y="4736"/>
                </a:lnTo>
                <a:lnTo>
                  <a:pt x="717132" y="0"/>
                </a:lnTo>
                <a:lnTo>
                  <a:pt x="728599" y="759"/>
                </a:lnTo>
                <a:lnTo>
                  <a:pt x="739548" y="3375"/>
                </a:lnTo>
                <a:lnTo>
                  <a:pt x="750803" y="7814"/>
                </a:lnTo>
                <a:lnTo>
                  <a:pt x="763190" y="14039"/>
                </a:lnTo>
                <a:lnTo>
                  <a:pt x="773217" y="19428"/>
                </a:lnTo>
                <a:lnTo>
                  <a:pt x="783646" y="24863"/>
                </a:lnTo>
                <a:lnTo>
                  <a:pt x="826775" y="50319"/>
                </a:lnTo>
                <a:lnTo>
                  <a:pt x="856954" y="77869"/>
                </a:lnTo>
                <a:lnTo>
                  <a:pt x="880769" y="114462"/>
                </a:lnTo>
                <a:lnTo>
                  <a:pt x="900203" y="154041"/>
                </a:lnTo>
                <a:lnTo>
                  <a:pt x="915312" y="189502"/>
                </a:lnTo>
                <a:lnTo>
                  <a:pt x="920922" y="202952"/>
                </a:lnTo>
                <a:lnTo>
                  <a:pt x="926966" y="217382"/>
                </a:lnTo>
                <a:lnTo>
                  <a:pt x="947401" y="264646"/>
                </a:lnTo>
                <a:lnTo>
                  <a:pt x="970609" y="317216"/>
                </a:lnTo>
                <a:lnTo>
                  <a:pt x="978788" y="335743"/>
                </a:lnTo>
                <a:lnTo>
                  <a:pt x="995514" y="373830"/>
                </a:lnTo>
                <a:lnTo>
                  <a:pt x="1012398" y="412774"/>
                </a:lnTo>
                <a:lnTo>
                  <a:pt x="1029044" y="451948"/>
                </a:lnTo>
                <a:lnTo>
                  <a:pt x="1045056" y="490725"/>
                </a:lnTo>
                <a:lnTo>
                  <a:pt x="1060037" y="528477"/>
                </a:lnTo>
                <a:lnTo>
                  <a:pt x="1073589" y="564578"/>
                </a:lnTo>
                <a:lnTo>
                  <a:pt x="1090388" y="614370"/>
                </a:lnTo>
                <a:lnTo>
                  <a:pt x="1102817" y="659588"/>
                </a:lnTo>
                <a:lnTo>
                  <a:pt x="1112209" y="702114"/>
                </a:lnTo>
                <a:lnTo>
                  <a:pt x="1120033" y="743679"/>
                </a:lnTo>
                <a:lnTo>
                  <a:pt x="1122547" y="757619"/>
                </a:lnTo>
                <a:lnTo>
                  <a:pt x="1125105" y="771709"/>
                </a:lnTo>
                <a:lnTo>
                  <a:pt x="1133586" y="815517"/>
                </a:lnTo>
                <a:lnTo>
                  <a:pt x="1144423" y="862978"/>
                </a:lnTo>
                <a:lnTo>
                  <a:pt x="1159017" y="915771"/>
                </a:lnTo>
                <a:lnTo>
                  <a:pt x="1170815" y="954077"/>
                </a:lnTo>
                <a:lnTo>
                  <a:pt x="1183860" y="994377"/>
                </a:lnTo>
                <a:lnTo>
                  <a:pt x="1197845" y="1036238"/>
                </a:lnTo>
                <a:lnTo>
                  <a:pt x="1212462" y="1079222"/>
                </a:lnTo>
                <a:lnTo>
                  <a:pt x="1227405" y="1122894"/>
                </a:lnTo>
                <a:lnTo>
                  <a:pt x="1234901" y="1144852"/>
                </a:lnTo>
                <a:lnTo>
                  <a:pt x="1249754" y="1188739"/>
                </a:lnTo>
                <a:lnTo>
                  <a:pt x="1264162" y="1232224"/>
                </a:lnTo>
                <a:lnTo>
                  <a:pt x="1277818" y="1274872"/>
                </a:lnTo>
                <a:lnTo>
                  <a:pt x="1290415" y="1316247"/>
                </a:lnTo>
                <a:lnTo>
                  <a:pt x="1302323" y="1357826"/>
                </a:lnTo>
                <a:lnTo>
                  <a:pt x="1314069" y="1400884"/>
                </a:lnTo>
                <a:lnTo>
                  <a:pt x="1325576" y="1444677"/>
                </a:lnTo>
                <a:lnTo>
                  <a:pt x="1336767" y="1488462"/>
                </a:lnTo>
                <a:lnTo>
                  <a:pt x="1347565" y="1531494"/>
                </a:lnTo>
                <a:lnTo>
                  <a:pt x="1357892" y="1573031"/>
                </a:lnTo>
                <a:lnTo>
                  <a:pt x="1362856" y="1593006"/>
                </a:lnTo>
                <a:lnTo>
                  <a:pt x="1372334" y="1630906"/>
                </a:lnTo>
                <a:lnTo>
                  <a:pt x="1385286" y="1681234"/>
                </a:lnTo>
                <a:lnTo>
                  <a:pt x="1400042" y="1733463"/>
                </a:lnTo>
                <a:lnTo>
                  <a:pt x="1412866" y="1772867"/>
                </a:lnTo>
                <a:lnTo>
                  <a:pt x="1427619" y="1811475"/>
                </a:lnTo>
                <a:lnTo>
                  <a:pt x="1435148" y="1827946"/>
                </a:lnTo>
                <a:lnTo>
                  <a:pt x="1435694" y="1828995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64828" y="4982350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8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8" y="75129"/>
                </a:lnTo>
                <a:lnTo>
                  <a:pt x="14410" y="112179"/>
                </a:lnTo>
                <a:lnTo>
                  <a:pt x="47916" y="135797"/>
                </a:lnTo>
                <a:lnTo>
                  <a:pt x="78659" y="140699"/>
                </a:lnTo>
                <a:lnTo>
                  <a:pt x="91669" y="138035"/>
                </a:lnTo>
                <a:lnTo>
                  <a:pt x="123820" y="116166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64828" y="4982350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36007" y="4560366"/>
            <a:ext cx="0" cy="421005"/>
          </a:xfrm>
          <a:custGeom>
            <a:avLst/>
            <a:gdLst/>
            <a:ahLst/>
            <a:cxnLst/>
            <a:rect l="l" t="t" r="r" b="b"/>
            <a:pathLst>
              <a:path h="421004">
                <a:moveTo>
                  <a:pt x="0" y="420718"/>
                </a:moveTo>
                <a:lnTo>
                  <a:pt x="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5379307" y="6506264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3B71679-78EA-4288-BD28-F9D88513FA3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503B16B-E725-4F64-9117-15E974C1ADB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93A2472-F809-4745-AF05-4A2876418AE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E84B127-D5A6-479B-930B-876E0FA5F8A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投影片編號版面配置區 1">
              <a:extLst>
                <a:ext uri="{FF2B5EF4-FFF2-40B4-BE49-F238E27FC236}">
                  <a16:creationId xmlns:a16="http://schemas.microsoft.com/office/drawing/2014/main" id="{DDD087D1-E796-44D2-A93D-4612BC3871B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object 2">
            <a:extLst>
              <a:ext uri="{FF2B5EF4-FFF2-40B4-BE49-F238E27FC236}">
                <a16:creationId xmlns:a16="http://schemas.microsoft.com/office/drawing/2014/main" id="{CF3FE828-5A5F-4F2E-BC2B-1A4486B236D6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spc="-50" baseline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 dirty="0"/>
              <a:t>C</a:t>
            </a:r>
            <a:r>
              <a:rPr lang="en-US" dirty="0"/>
              <a:t>o</a:t>
            </a:r>
            <a:r>
              <a:rPr lang="en-US" spc="-100" dirty="0"/>
              <a:t>n</a:t>
            </a:r>
            <a:r>
              <a:rPr lang="en-US" spc="-55" dirty="0"/>
              <a:t>v</a:t>
            </a:r>
            <a:r>
              <a:rPr lang="en-US" spc="-60" dirty="0"/>
              <a:t>e</a:t>
            </a:r>
            <a:r>
              <a:rPr lang="en-US" dirty="0"/>
              <a:t>x</a:t>
            </a:r>
            <a:r>
              <a:rPr lang="en-US" spc="-5" dirty="0"/>
              <a:t> </a:t>
            </a:r>
            <a:r>
              <a:rPr lang="en-US" spc="-25" dirty="0"/>
              <a:t>Funct</a:t>
            </a:r>
            <a:r>
              <a:rPr lang="en-US" spc="-10" dirty="0"/>
              <a:t>i</a:t>
            </a:r>
            <a:r>
              <a:rPr lang="en-US" dirty="0"/>
              <a:t>o</a:t>
            </a:r>
            <a:r>
              <a:rPr lang="en-US" spc="-30" dirty="0"/>
              <a:t>n</a:t>
            </a:r>
            <a:r>
              <a:rPr lang="en-US" spc="-20" dirty="0"/>
              <a:t>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5F1A4B-B2E2-463C-94F2-2C57035F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6D7177A-2367-4BB8-8DFF-E747C8BB17B0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Im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ge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80" dirty="0">
                <a:solidFill>
                  <a:schemeClr val="tx1"/>
                </a:solidFill>
              </a:rPr>
              <a:t>F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a</a:t>
            </a:r>
            <a:r>
              <a:rPr lang="en-US" spc="-25" dirty="0">
                <a:solidFill>
                  <a:schemeClr val="tx1"/>
                </a:solidFill>
              </a:rPr>
              <a:t>tu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60B4DB-5DC3-4EE1-8058-D23535A42267}"/>
              </a:ext>
            </a:extLst>
          </p:cNvPr>
          <p:cNvSpPr/>
          <p:nvPr/>
        </p:nvSpPr>
        <p:spPr>
          <a:xfrm>
            <a:off x="3943155" y="1265657"/>
            <a:ext cx="3808729" cy="1654175"/>
          </a:xfrm>
          <a:custGeom>
            <a:avLst/>
            <a:gdLst/>
            <a:ahLst/>
            <a:cxnLst/>
            <a:rect l="l" t="t" r="r" b="b"/>
            <a:pathLst>
              <a:path w="3808729" h="1654175">
                <a:moveTo>
                  <a:pt x="0" y="0"/>
                </a:moveTo>
                <a:lnTo>
                  <a:pt x="3808608" y="0"/>
                </a:lnTo>
                <a:lnTo>
                  <a:pt x="3808608" y="1653569"/>
                </a:lnTo>
                <a:lnTo>
                  <a:pt x="0" y="165356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361DC73-44DC-45DF-B455-F6F4376C7059}"/>
              </a:ext>
            </a:extLst>
          </p:cNvPr>
          <p:cNvSpPr/>
          <p:nvPr/>
        </p:nvSpPr>
        <p:spPr>
          <a:xfrm>
            <a:off x="3943155" y="1265657"/>
            <a:ext cx="3808729" cy="1654175"/>
          </a:xfrm>
          <a:custGeom>
            <a:avLst/>
            <a:gdLst/>
            <a:ahLst/>
            <a:cxnLst/>
            <a:rect l="l" t="t" r="r" b="b"/>
            <a:pathLst>
              <a:path w="3808729" h="1654175">
                <a:moveTo>
                  <a:pt x="0" y="0"/>
                </a:moveTo>
                <a:lnTo>
                  <a:pt x="3808608" y="0"/>
                </a:lnTo>
                <a:lnTo>
                  <a:pt x="3808608" y="1653569"/>
                </a:lnTo>
                <a:lnTo>
                  <a:pt x="0" y="16535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E11B207-2AE3-4337-9A27-E48E40BBB13C}"/>
              </a:ext>
            </a:extLst>
          </p:cNvPr>
          <p:cNvSpPr txBox="1"/>
          <p:nvPr/>
        </p:nvSpPr>
        <p:spPr>
          <a:xfrm>
            <a:off x="4323332" y="1656198"/>
            <a:ext cx="30499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45" dirty="0">
                <a:latin typeface="Calibri"/>
                <a:cs typeface="Calibri"/>
              </a:rPr>
              <a:t>F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u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E</a:t>
            </a:r>
            <a:r>
              <a:rPr sz="3200" spc="5" dirty="0">
                <a:latin typeface="Calibri"/>
                <a:cs typeface="Calibri"/>
              </a:rPr>
              <a:t>x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3BB792B-F5EE-4466-920B-71A483A2850A}"/>
              </a:ext>
            </a:extLst>
          </p:cNvPr>
          <p:cNvSpPr/>
          <p:nvPr/>
        </p:nvSpPr>
        <p:spPr>
          <a:xfrm>
            <a:off x="2678518" y="2049591"/>
            <a:ext cx="1040130" cy="85725"/>
          </a:xfrm>
          <a:custGeom>
            <a:avLst/>
            <a:gdLst/>
            <a:ahLst/>
            <a:cxnLst/>
            <a:rect l="l" t="t" r="r" b="b"/>
            <a:pathLst>
              <a:path w="1040129" h="85725">
                <a:moveTo>
                  <a:pt x="0" y="28573"/>
                </a:moveTo>
                <a:lnTo>
                  <a:pt x="0" y="57148"/>
                </a:lnTo>
                <a:lnTo>
                  <a:pt x="954403" y="57150"/>
                </a:lnTo>
                <a:lnTo>
                  <a:pt x="954403" y="85725"/>
                </a:lnTo>
                <a:lnTo>
                  <a:pt x="1040128" y="42862"/>
                </a:lnTo>
                <a:lnTo>
                  <a:pt x="1011553" y="28575"/>
                </a:lnTo>
                <a:lnTo>
                  <a:pt x="0" y="28573"/>
                </a:lnTo>
                <a:close/>
              </a:path>
              <a:path w="1040129" h="85725">
                <a:moveTo>
                  <a:pt x="954403" y="0"/>
                </a:moveTo>
                <a:lnTo>
                  <a:pt x="954403" y="28575"/>
                </a:lnTo>
                <a:lnTo>
                  <a:pt x="1011553" y="28575"/>
                </a:lnTo>
                <a:lnTo>
                  <a:pt x="95440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6DE8D5D-1B1A-41AE-8600-87F139C658FE}"/>
              </a:ext>
            </a:extLst>
          </p:cNvPr>
          <p:cNvSpPr/>
          <p:nvPr/>
        </p:nvSpPr>
        <p:spPr>
          <a:xfrm>
            <a:off x="7839190" y="1685753"/>
            <a:ext cx="1046480" cy="85725"/>
          </a:xfrm>
          <a:custGeom>
            <a:avLst/>
            <a:gdLst/>
            <a:ahLst/>
            <a:cxnLst/>
            <a:rect l="l" t="t" r="r" b="b"/>
            <a:pathLst>
              <a:path w="1046479" h="85725">
                <a:moveTo>
                  <a:pt x="0" y="28573"/>
                </a:moveTo>
                <a:lnTo>
                  <a:pt x="0" y="57148"/>
                </a:lnTo>
                <a:lnTo>
                  <a:pt x="960403" y="57150"/>
                </a:lnTo>
                <a:lnTo>
                  <a:pt x="960403" y="85725"/>
                </a:lnTo>
                <a:lnTo>
                  <a:pt x="1046128" y="42862"/>
                </a:lnTo>
                <a:lnTo>
                  <a:pt x="1017553" y="28575"/>
                </a:lnTo>
                <a:lnTo>
                  <a:pt x="0" y="28573"/>
                </a:lnTo>
                <a:close/>
              </a:path>
              <a:path w="1046479" h="85725">
                <a:moveTo>
                  <a:pt x="960403" y="0"/>
                </a:moveTo>
                <a:lnTo>
                  <a:pt x="960403" y="28575"/>
                </a:lnTo>
                <a:lnTo>
                  <a:pt x="1017553" y="28575"/>
                </a:lnTo>
                <a:lnTo>
                  <a:pt x="96040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BE9CFB2-5800-417D-99E6-F7D755BDBFA4}"/>
              </a:ext>
            </a:extLst>
          </p:cNvPr>
          <p:cNvSpPr txBox="1"/>
          <p:nvPr/>
        </p:nvSpPr>
        <p:spPr>
          <a:xfrm>
            <a:off x="8200881" y="1116944"/>
            <a:ext cx="18097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f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8FBF517-4A5D-4951-90F5-0A11313329F7}"/>
              </a:ext>
            </a:extLst>
          </p:cNvPr>
          <p:cNvSpPr txBox="1"/>
          <p:nvPr/>
        </p:nvSpPr>
        <p:spPr>
          <a:xfrm>
            <a:off x="9098619" y="1797756"/>
            <a:ext cx="23812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20" dirty="0">
                <a:latin typeface="Calibri"/>
                <a:cs typeface="Calibri"/>
              </a:rPr>
              <a:t>1</a:t>
            </a:r>
            <a:r>
              <a:rPr sz="2500" b="1" spc="-15" dirty="0">
                <a:latin typeface="Calibri"/>
                <a:cs typeface="Calibri"/>
              </a:rPr>
              <a:t>0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spc="-20" dirty="0">
                <a:latin typeface="Calibri"/>
                <a:cs typeface="Calibri"/>
              </a:rPr>
              <a:t>b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ng 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714E365-1D05-41B4-96F2-724358645224}"/>
              </a:ext>
            </a:extLst>
          </p:cNvPr>
          <p:cNvSpPr/>
          <p:nvPr/>
        </p:nvSpPr>
        <p:spPr>
          <a:xfrm>
            <a:off x="7839190" y="2594049"/>
            <a:ext cx="1028700" cy="85725"/>
          </a:xfrm>
          <a:custGeom>
            <a:avLst/>
            <a:gdLst/>
            <a:ahLst/>
            <a:cxnLst/>
            <a:rect l="l" t="t" r="r" b="b"/>
            <a:pathLst>
              <a:path w="1028700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1028532" y="57150"/>
                </a:lnTo>
                <a:lnTo>
                  <a:pt x="1028532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5FA0D2D-F4F0-4FAC-A291-DC5DA7052140}"/>
              </a:ext>
            </a:extLst>
          </p:cNvPr>
          <p:cNvSpPr txBox="1"/>
          <p:nvPr/>
        </p:nvSpPr>
        <p:spPr>
          <a:xfrm>
            <a:off x="7948359" y="2818239"/>
            <a:ext cx="977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D766AF4-CDB3-4EAA-B696-EBA29C2769E0}"/>
              </a:ext>
            </a:extLst>
          </p:cNvPr>
          <p:cNvSpPr/>
          <p:nvPr/>
        </p:nvSpPr>
        <p:spPr>
          <a:xfrm>
            <a:off x="0" y="323731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D36B084-3A94-4787-B984-112AE1BA6F70}"/>
              </a:ext>
            </a:extLst>
          </p:cNvPr>
          <p:cNvSpPr/>
          <p:nvPr/>
        </p:nvSpPr>
        <p:spPr>
          <a:xfrm>
            <a:off x="4522666" y="2588161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>
                <a:moveTo>
                  <a:pt x="0" y="0"/>
                </a:moveTo>
                <a:lnTo>
                  <a:pt x="1777853" y="0"/>
                </a:lnTo>
              </a:path>
            </a:pathLst>
          </a:custGeom>
          <a:ln w="979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E844DE1-363C-4FA9-852A-66B9EFB6940A}"/>
              </a:ext>
            </a:extLst>
          </p:cNvPr>
          <p:cNvSpPr/>
          <p:nvPr/>
        </p:nvSpPr>
        <p:spPr>
          <a:xfrm>
            <a:off x="4551734" y="2218396"/>
            <a:ext cx="66675" cy="370205"/>
          </a:xfrm>
          <a:custGeom>
            <a:avLst/>
            <a:gdLst/>
            <a:ahLst/>
            <a:cxnLst/>
            <a:rect l="l" t="t" r="r" b="b"/>
            <a:pathLst>
              <a:path w="66675" h="370205">
                <a:moveTo>
                  <a:pt x="0" y="0"/>
                </a:moveTo>
                <a:lnTo>
                  <a:pt x="66509" y="0"/>
                </a:lnTo>
                <a:lnTo>
                  <a:pt x="66509" y="369897"/>
                </a:lnTo>
                <a:lnTo>
                  <a:pt x="0" y="369897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280D032-71D6-4F03-B601-27D0DADCEDC4}"/>
              </a:ext>
            </a:extLst>
          </p:cNvPr>
          <p:cNvSpPr/>
          <p:nvPr/>
        </p:nvSpPr>
        <p:spPr>
          <a:xfrm>
            <a:off x="4551734" y="2218396"/>
            <a:ext cx="66675" cy="370205"/>
          </a:xfrm>
          <a:custGeom>
            <a:avLst/>
            <a:gdLst/>
            <a:ahLst/>
            <a:cxnLst/>
            <a:rect l="l" t="t" r="r" b="b"/>
            <a:pathLst>
              <a:path w="66675" h="370205">
                <a:moveTo>
                  <a:pt x="0" y="0"/>
                </a:moveTo>
                <a:lnTo>
                  <a:pt x="66511" y="0"/>
                </a:lnTo>
                <a:lnTo>
                  <a:pt x="66511" y="369898"/>
                </a:lnTo>
                <a:lnTo>
                  <a:pt x="0" y="36989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CDAACDE-7AF4-47C2-828D-FC7029E5848B}"/>
              </a:ext>
            </a:extLst>
          </p:cNvPr>
          <p:cNvSpPr/>
          <p:nvPr/>
        </p:nvSpPr>
        <p:spPr>
          <a:xfrm>
            <a:off x="4658268" y="2344981"/>
            <a:ext cx="66675" cy="243840"/>
          </a:xfrm>
          <a:custGeom>
            <a:avLst/>
            <a:gdLst/>
            <a:ahLst/>
            <a:cxnLst/>
            <a:rect l="l" t="t" r="r" b="b"/>
            <a:pathLst>
              <a:path w="66675" h="243839">
                <a:moveTo>
                  <a:pt x="0" y="0"/>
                </a:moveTo>
                <a:lnTo>
                  <a:pt x="66511" y="0"/>
                </a:lnTo>
                <a:lnTo>
                  <a:pt x="66511" y="243325"/>
                </a:lnTo>
                <a:lnTo>
                  <a:pt x="0" y="24332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D984F5C-C981-45F6-9160-6B76F2281BC2}"/>
              </a:ext>
            </a:extLst>
          </p:cNvPr>
          <p:cNvSpPr/>
          <p:nvPr/>
        </p:nvSpPr>
        <p:spPr>
          <a:xfrm>
            <a:off x="4658268" y="2344981"/>
            <a:ext cx="66675" cy="243840"/>
          </a:xfrm>
          <a:custGeom>
            <a:avLst/>
            <a:gdLst/>
            <a:ahLst/>
            <a:cxnLst/>
            <a:rect l="l" t="t" r="r" b="b"/>
            <a:pathLst>
              <a:path w="66675" h="243839">
                <a:moveTo>
                  <a:pt x="0" y="0"/>
                </a:moveTo>
                <a:lnTo>
                  <a:pt x="66511" y="0"/>
                </a:lnTo>
                <a:lnTo>
                  <a:pt x="66511" y="243326"/>
                </a:lnTo>
                <a:lnTo>
                  <a:pt x="0" y="24332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65D760B-B95F-4DF2-912E-159C99AEB0CB}"/>
              </a:ext>
            </a:extLst>
          </p:cNvPr>
          <p:cNvSpPr/>
          <p:nvPr/>
        </p:nvSpPr>
        <p:spPr>
          <a:xfrm>
            <a:off x="4764802" y="2452043"/>
            <a:ext cx="66675" cy="136525"/>
          </a:xfrm>
          <a:custGeom>
            <a:avLst/>
            <a:gdLst/>
            <a:ahLst/>
            <a:cxnLst/>
            <a:rect l="l" t="t" r="r" b="b"/>
            <a:pathLst>
              <a:path w="66675" h="136525">
                <a:moveTo>
                  <a:pt x="0" y="0"/>
                </a:moveTo>
                <a:lnTo>
                  <a:pt x="66511" y="0"/>
                </a:lnTo>
                <a:lnTo>
                  <a:pt x="66511" y="136237"/>
                </a:lnTo>
                <a:lnTo>
                  <a:pt x="0" y="136237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F807E52-CFA7-4DF3-A395-0F07D2FA6E4A}"/>
              </a:ext>
            </a:extLst>
          </p:cNvPr>
          <p:cNvSpPr/>
          <p:nvPr/>
        </p:nvSpPr>
        <p:spPr>
          <a:xfrm>
            <a:off x="4764802" y="2452043"/>
            <a:ext cx="66675" cy="136525"/>
          </a:xfrm>
          <a:custGeom>
            <a:avLst/>
            <a:gdLst/>
            <a:ahLst/>
            <a:cxnLst/>
            <a:rect l="l" t="t" r="r" b="b"/>
            <a:pathLst>
              <a:path w="66675" h="136525">
                <a:moveTo>
                  <a:pt x="0" y="0"/>
                </a:moveTo>
                <a:lnTo>
                  <a:pt x="66511" y="0"/>
                </a:lnTo>
                <a:lnTo>
                  <a:pt x="66511" y="136239"/>
                </a:lnTo>
                <a:lnTo>
                  <a:pt x="0" y="13623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AA33721E-16DE-48BC-8BF7-90AE6BEC4DEE}"/>
              </a:ext>
            </a:extLst>
          </p:cNvPr>
          <p:cNvSpPr/>
          <p:nvPr/>
        </p:nvSpPr>
        <p:spPr>
          <a:xfrm>
            <a:off x="4871336" y="2344967"/>
            <a:ext cx="66675" cy="243840"/>
          </a:xfrm>
          <a:custGeom>
            <a:avLst/>
            <a:gdLst/>
            <a:ahLst/>
            <a:cxnLst/>
            <a:rect l="l" t="t" r="r" b="b"/>
            <a:pathLst>
              <a:path w="66675" h="243839">
                <a:moveTo>
                  <a:pt x="0" y="0"/>
                </a:moveTo>
                <a:lnTo>
                  <a:pt x="66511" y="0"/>
                </a:lnTo>
                <a:lnTo>
                  <a:pt x="66511" y="243326"/>
                </a:lnTo>
                <a:lnTo>
                  <a:pt x="0" y="243326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FA07E3AC-78FC-489C-9371-492B06983348}"/>
              </a:ext>
            </a:extLst>
          </p:cNvPr>
          <p:cNvSpPr/>
          <p:nvPr/>
        </p:nvSpPr>
        <p:spPr>
          <a:xfrm>
            <a:off x="4871336" y="2344967"/>
            <a:ext cx="66675" cy="243840"/>
          </a:xfrm>
          <a:custGeom>
            <a:avLst/>
            <a:gdLst/>
            <a:ahLst/>
            <a:cxnLst/>
            <a:rect l="l" t="t" r="r" b="b"/>
            <a:pathLst>
              <a:path w="66675" h="243839">
                <a:moveTo>
                  <a:pt x="0" y="0"/>
                </a:moveTo>
                <a:lnTo>
                  <a:pt x="66511" y="0"/>
                </a:lnTo>
                <a:lnTo>
                  <a:pt x="66511" y="243326"/>
                </a:lnTo>
                <a:lnTo>
                  <a:pt x="0" y="24332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EC2F99B1-1FB1-455A-8828-7D4997E67361}"/>
              </a:ext>
            </a:extLst>
          </p:cNvPr>
          <p:cNvSpPr/>
          <p:nvPr/>
        </p:nvSpPr>
        <p:spPr>
          <a:xfrm>
            <a:off x="4977870" y="2299958"/>
            <a:ext cx="66675" cy="288925"/>
          </a:xfrm>
          <a:custGeom>
            <a:avLst/>
            <a:gdLst/>
            <a:ahLst/>
            <a:cxnLst/>
            <a:rect l="l" t="t" r="r" b="b"/>
            <a:pathLst>
              <a:path w="66675" h="288925">
                <a:moveTo>
                  <a:pt x="0" y="0"/>
                </a:moveTo>
                <a:lnTo>
                  <a:pt x="66511" y="0"/>
                </a:lnTo>
                <a:lnTo>
                  <a:pt x="66511" y="288335"/>
                </a:lnTo>
                <a:lnTo>
                  <a:pt x="0" y="28833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611ADFD-9F6A-4901-AFB2-F79DBC210210}"/>
              </a:ext>
            </a:extLst>
          </p:cNvPr>
          <p:cNvSpPr/>
          <p:nvPr/>
        </p:nvSpPr>
        <p:spPr>
          <a:xfrm>
            <a:off x="4977870" y="2299958"/>
            <a:ext cx="66675" cy="288925"/>
          </a:xfrm>
          <a:custGeom>
            <a:avLst/>
            <a:gdLst/>
            <a:ahLst/>
            <a:cxnLst/>
            <a:rect l="l" t="t" r="r" b="b"/>
            <a:pathLst>
              <a:path w="66675" h="288925">
                <a:moveTo>
                  <a:pt x="0" y="0"/>
                </a:moveTo>
                <a:lnTo>
                  <a:pt x="66511" y="0"/>
                </a:lnTo>
                <a:lnTo>
                  <a:pt x="66511" y="288336"/>
                </a:lnTo>
                <a:lnTo>
                  <a:pt x="0" y="2883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A296AB2-9CB3-4A5B-B2E7-34CD90732878}"/>
              </a:ext>
            </a:extLst>
          </p:cNvPr>
          <p:cNvSpPr/>
          <p:nvPr/>
        </p:nvSpPr>
        <p:spPr>
          <a:xfrm>
            <a:off x="5084404" y="2520175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0" y="0"/>
                </a:moveTo>
                <a:lnTo>
                  <a:pt x="66511" y="0"/>
                </a:lnTo>
                <a:lnTo>
                  <a:pt x="66511" y="68118"/>
                </a:lnTo>
                <a:lnTo>
                  <a:pt x="0" y="68118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667EAA7-82D2-4BE1-A0B8-D906E5C3445E}"/>
              </a:ext>
            </a:extLst>
          </p:cNvPr>
          <p:cNvSpPr/>
          <p:nvPr/>
        </p:nvSpPr>
        <p:spPr>
          <a:xfrm>
            <a:off x="5084404" y="2520175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0" y="0"/>
                </a:moveTo>
                <a:lnTo>
                  <a:pt x="66511" y="0"/>
                </a:lnTo>
                <a:lnTo>
                  <a:pt x="66511" y="68119"/>
                </a:lnTo>
                <a:lnTo>
                  <a:pt x="0" y="681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2C588BB-F7D9-4BE9-87E1-A6C756BD2F1F}"/>
              </a:ext>
            </a:extLst>
          </p:cNvPr>
          <p:cNvSpPr/>
          <p:nvPr/>
        </p:nvSpPr>
        <p:spPr>
          <a:xfrm>
            <a:off x="5190939" y="2379972"/>
            <a:ext cx="66675" cy="208279"/>
          </a:xfrm>
          <a:custGeom>
            <a:avLst/>
            <a:gdLst/>
            <a:ahLst/>
            <a:cxnLst/>
            <a:rect l="l" t="t" r="r" b="b"/>
            <a:pathLst>
              <a:path w="66675" h="208280">
                <a:moveTo>
                  <a:pt x="0" y="0"/>
                </a:moveTo>
                <a:lnTo>
                  <a:pt x="66509" y="0"/>
                </a:lnTo>
                <a:lnTo>
                  <a:pt x="66509" y="208285"/>
                </a:lnTo>
                <a:lnTo>
                  <a:pt x="0" y="20828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0ED21F76-43AD-4228-8F97-DF353BD359C7}"/>
              </a:ext>
            </a:extLst>
          </p:cNvPr>
          <p:cNvSpPr/>
          <p:nvPr/>
        </p:nvSpPr>
        <p:spPr>
          <a:xfrm>
            <a:off x="5190939" y="2379972"/>
            <a:ext cx="66675" cy="208279"/>
          </a:xfrm>
          <a:custGeom>
            <a:avLst/>
            <a:gdLst/>
            <a:ahLst/>
            <a:cxnLst/>
            <a:rect l="l" t="t" r="r" b="b"/>
            <a:pathLst>
              <a:path w="66675" h="208280">
                <a:moveTo>
                  <a:pt x="0" y="0"/>
                </a:moveTo>
                <a:lnTo>
                  <a:pt x="66511" y="0"/>
                </a:lnTo>
                <a:lnTo>
                  <a:pt x="66511" y="208285"/>
                </a:lnTo>
                <a:lnTo>
                  <a:pt x="0" y="2082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AD7FD89A-E1E4-46DC-9BE9-F57894833F1D}"/>
              </a:ext>
            </a:extLst>
          </p:cNvPr>
          <p:cNvSpPr/>
          <p:nvPr/>
        </p:nvSpPr>
        <p:spPr>
          <a:xfrm>
            <a:off x="5297473" y="2484479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0"/>
                </a:moveTo>
                <a:lnTo>
                  <a:pt x="66511" y="0"/>
                </a:lnTo>
                <a:lnTo>
                  <a:pt x="66511" y="103764"/>
                </a:lnTo>
                <a:lnTo>
                  <a:pt x="0" y="103764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24298075-24FE-4333-9F1B-BCA2C4D5BF79}"/>
              </a:ext>
            </a:extLst>
          </p:cNvPr>
          <p:cNvSpPr/>
          <p:nvPr/>
        </p:nvSpPr>
        <p:spPr>
          <a:xfrm>
            <a:off x="5297473" y="2484479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0"/>
                </a:moveTo>
                <a:lnTo>
                  <a:pt x="66511" y="0"/>
                </a:lnTo>
                <a:lnTo>
                  <a:pt x="66511" y="103765"/>
                </a:lnTo>
                <a:lnTo>
                  <a:pt x="0" y="10376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51CF1A5D-E302-4799-BD7F-A892B4F81AD0}"/>
              </a:ext>
            </a:extLst>
          </p:cNvPr>
          <p:cNvSpPr/>
          <p:nvPr/>
        </p:nvSpPr>
        <p:spPr>
          <a:xfrm>
            <a:off x="5442644" y="2218128"/>
            <a:ext cx="0" cy="370205"/>
          </a:xfrm>
          <a:custGeom>
            <a:avLst/>
            <a:gdLst/>
            <a:ahLst/>
            <a:cxnLst/>
            <a:rect l="l" t="t" r="r" b="b"/>
            <a:pathLst>
              <a:path h="370205">
                <a:moveTo>
                  <a:pt x="0" y="0"/>
                </a:moveTo>
                <a:lnTo>
                  <a:pt x="0" y="369897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ED70BAD9-FA77-420C-95BE-1611595CB70D}"/>
              </a:ext>
            </a:extLst>
          </p:cNvPr>
          <p:cNvSpPr/>
          <p:nvPr/>
        </p:nvSpPr>
        <p:spPr>
          <a:xfrm>
            <a:off x="5442644" y="2213366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23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5450BAF0-4DA8-4F81-94F3-D2860D6AD0B3}"/>
              </a:ext>
            </a:extLst>
          </p:cNvPr>
          <p:cNvSpPr/>
          <p:nvPr/>
        </p:nvSpPr>
        <p:spPr>
          <a:xfrm>
            <a:off x="5495921" y="2588196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11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496B63EE-47B9-4424-AD3D-B9DBF1A79C72}"/>
              </a:ext>
            </a:extLst>
          </p:cNvPr>
          <p:cNvSpPr/>
          <p:nvPr/>
        </p:nvSpPr>
        <p:spPr>
          <a:xfrm>
            <a:off x="5495921" y="2583433"/>
            <a:ext cx="0" cy="78105"/>
          </a:xfrm>
          <a:custGeom>
            <a:avLst/>
            <a:gdLst/>
            <a:ahLst/>
            <a:cxnLst/>
            <a:rect l="l" t="t" r="r" b="b"/>
            <a:pathLst>
              <a:path h="78105">
                <a:moveTo>
                  <a:pt x="0" y="0"/>
                </a:moveTo>
                <a:lnTo>
                  <a:pt x="0" y="7764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10309387-829E-480F-B457-59E3DA00D898}"/>
              </a:ext>
            </a:extLst>
          </p:cNvPr>
          <p:cNvSpPr/>
          <p:nvPr/>
        </p:nvSpPr>
        <p:spPr>
          <a:xfrm>
            <a:off x="5549188" y="2585097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239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DE9A2077-F86C-4DA3-8FB8-40E19A2B50D2}"/>
              </a:ext>
            </a:extLst>
          </p:cNvPr>
          <p:cNvSpPr/>
          <p:nvPr/>
        </p:nvSpPr>
        <p:spPr>
          <a:xfrm>
            <a:off x="5549188" y="2580335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576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09A7A5E6-6D15-4A71-818B-A7DA1B9E0DDC}"/>
              </a:ext>
            </a:extLst>
          </p:cNvPr>
          <p:cNvSpPr/>
          <p:nvPr/>
        </p:nvSpPr>
        <p:spPr>
          <a:xfrm>
            <a:off x="5602455" y="2310314"/>
            <a:ext cx="0" cy="278130"/>
          </a:xfrm>
          <a:custGeom>
            <a:avLst/>
            <a:gdLst/>
            <a:ahLst/>
            <a:cxnLst/>
            <a:rect l="l" t="t" r="r" b="b"/>
            <a:pathLst>
              <a:path h="278130">
                <a:moveTo>
                  <a:pt x="0" y="0"/>
                </a:moveTo>
                <a:lnTo>
                  <a:pt x="0" y="277764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2BEB0526-2ACA-4124-8C54-55D6A4C18904}"/>
              </a:ext>
            </a:extLst>
          </p:cNvPr>
          <p:cNvSpPr/>
          <p:nvPr/>
        </p:nvSpPr>
        <p:spPr>
          <a:xfrm>
            <a:off x="5602455" y="2305551"/>
            <a:ext cx="0" cy="287655"/>
          </a:xfrm>
          <a:custGeom>
            <a:avLst/>
            <a:gdLst/>
            <a:ahLst/>
            <a:cxnLst/>
            <a:rect l="l" t="t" r="r" b="b"/>
            <a:pathLst>
              <a:path h="287655">
                <a:moveTo>
                  <a:pt x="0" y="0"/>
                </a:moveTo>
                <a:lnTo>
                  <a:pt x="0" y="287289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305EB82B-CD7B-4F47-BE07-4BC335D39818}"/>
              </a:ext>
            </a:extLst>
          </p:cNvPr>
          <p:cNvSpPr/>
          <p:nvPr/>
        </p:nvSpPr>
        <p:spPr>
          <a:xfrm>
            <a:off x="5655734" y="2587562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11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7A8B6FB4-E118-4F27-9DD8-3BBCBE8D06D6}"/>
              </a:ext>
            </a:extLst>
          </p:cNvPr>
          <p:cNvSpPr/>
          <p:nvPr/>
        </p:nvSpPr>
        <p:spPr>
          <a:xfrm>
            <a:off x="5655734" y="2582800"/>
            <a:ext cx="0" cy="78105"/>
          </a:xfrm>
          <a:custGeom>
            <a:avLst/>
            <a:gdLst/>
            <a:ahLst/>
            <a:cxnLst/>
            <a:rect l="l" t="t" r="r" b="b"/>
            <a:pathLst>
              <a:path h="78105">
                <a:moveTo>
                  <a:pt x="0" y="0"/>
                </a:moveTo>
                <a:lnTo>
                  <a:pt x="0" y="7764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3444F40C-029A-4761-BD55-8B32950FD574}"/>
              </a:ext>
            </a:extLst>
          </p:cNvPr>
          <p:cNvSpPr/>
          <p:nvPr/>
        </p:nvSpPr>
        <p:spPr>
          <a:xfrm>
            <a:off x="5709000" y="2519907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11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B73661F4-7779-42C6-82BF-D4AE4E858E47}"/>
              </a:ext>
            </a:extLst>
          </p:cNvPr>
          <p:cNvSpPr/>
          <p:nvPr/>
        </p:nvSpPr>
        <p:spPr>
          <a:xfrm>
            <a:off x="5709000" y="2515144"/>
            <a:ext cx="0" cy="78105"/>
          </a:xfrm>
          <a:custGeom>
            <a:avLst/>
            <a:gdLst/>
            <a:ahLst/>
            <a:cxnLst/>
            <a:rect l="l" t="t" r="r" b="b"/>
            <a:pathLst>
              <a:path h="78105">
                <a:moveTo>
                  <a:pt x="0" y="0"/>
                </a:moveTo>
                <a:lnTo>
                  <a:pt x="0" y="7764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0254C2AC-3C2A-4EBD-B2FF-45D09428AD99}"/>
              </a:ext>
            </a:extLst>
          </p:cNvPr>
          <p:cNvSpPr/>
          <p:nvPr/>
        </p:nvSpPr>
        <p:spPr>
          <a:xfrm>
            <a:off x="5762268" y="2587716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239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0B167B19-FB5B-45AF-8066-73C172EE4772}"/>
              </a:ext>
            </a:extLst>
          </p:cNvPr>
          <p:cNvSpPr/>
          <p:nvPr/>
        </p:nvSpPr>
        <p:spPr>
          <a:xfrm>
            <a:off x="5762268" y="2582954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576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6672066C-B65D-4E22-A01F-982132FA639A}"/>
              </a:ext>
            </a:extLst>
          </p:cNvPr>
          <p:cNvSpPr/>
          <p:nvPr/>
        </p:nvSpPr>
        <p:spPr>
          <a:xfrm>
            <a:off x="5815548" y="2428692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0"/>
                </a:moveTo>
                <a:lnTo>
                  <a:pt x="0" y="15934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8024ADD1-7AAD-4A09-BC3B-FD0D54F8E9BE}"/>
              </a:ext>
            </a:extLst>
          </p:cNvPr>
          <p:cNvSpPr/>
          <p:nvPr/>
        </p:nvSpPr>
        <p:spPr>
          <a:xfrm>
            <a:off x="5815548" y="2423929"/>
            <a:ext cx="0" cy="168910"/>
          </a:xfrm>
          <a:custGeom>
            <a:avLst/>
            <a:gdLst/>
            <a:ahLst/>
            <a:cxnLst/>
            <a:rect l="l" t="t" r="r" b="b"/>
            <a:pathLst>
              <a:path h="168910">
                <a:moveTo>
                  <a:pt x="0" y="0"/>
                </a:moveTo>
                <a:lnTo>
                  <a:pt x="0" y="168873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6FF41560-C780-4D49-853C-E93673DD2FCD}"/>
              </a:ext>
            </a:extLst>
          </p:cNvPr>
          <p:cNvSpPr/>
          <p:nvPr/>
        </p:nvSpPr>
        <p:spPr>
          <a:xfrm>
            <a:off x="5868815" y="2362093"/>
            <a:ext cx="0" cy="226060"/>
          </a:xfrm>
          <a:custGeom>
            <a:avLst/>
            <a:gdLst/>
            <a:ahLst/>
            <a:cxnLst/>
            <a:rect l="l" t="t" r="r" b="b"/>
            <a:pathLst>
              <a:path h="226060">
                <a:moveTo>
                  <a:pt x="0" y="0"/>
                </a:moveTo>
                <a:lnTo>
                  <a:pt x="0" y="225957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E112997E-6376-41C2-98E7-B5D59393354D}"/>
              </a:ext>
            </a:extLst>
          </p:cNvPr>
          <p:cNvSpPr/>
          <p:nvPr/>
        </p:nvSpPr>
        <p:spPr>
          <a:xfrm>
            <a:off x="5868815" y="2357330"/>
            <a:ext cx="0" cy="235585"/>
          </a:xfrm>
          <a:custGeom>
            <a:avLst/>
            <a:gdLst/>
            <a:ahLst/>
            <a:cxnLst/>
            <a:rect l="l" t="t" r="r" b="b"/>
            <a:pathLst>
              <a:path h="235585">
                <a:moveTo>
                  <a:pt x="0" y="0"/>
                </a:moveTo>
                <a:lnTo>
                  <a:pt x="0" y="235482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C191135A-65D8-45ED-9154-DBA025D16FF4}"/>
              </a:ext>
            </a:extLst>
          </p:cNvPr>
          <p:cNvSpPr/>
          <p:nvPr/>
        </p:nvSpPr>
        <p:spPr>
          <a:xfrm>
            <a:off x="5922094" y="2588035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697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913002B3-F782-4316-BBAC-C6DC0162B979}"/>
              </a:ext>
            </a:extLst>
          </p:cNvPr>
          <p:cNvSpPr/>
          <p:nvPr/>
        </p:nvSpPr>
        <p:spPr>
          <a:xfrm>
            <a:off x="5922094" y="2583272"/>
            <a:ext cx="0" cy="67310"/>
          </a:xfrm>
          <a:custGeom>
            <a:avLst/>
            <a:gdLst/>
            <a:ahLst/>
            <a:cxnLst/>
            <a:rect l="l" t="t" r="r" b="b"/>
            <a:pathLst>
              <a:path h="67310">
                <a:moveTo>
                  <a:pt x="0" y="0"/>
                </a:moveTo>
                <a:lnTo>
                  <a:pt x="0" y="67223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D02BB8E8-6FAF-4659-88BB-0B1AFBCF169D}"/>
              </a:ext>
            </a:extLst>
          </p:cNvPr>
          <p:cNvSpPr/>
          <p:nvPr/>
        </p:nvSpPr>
        <p:spPr>
          <a:xfrm>
            <a:off x="5975361" y="2280718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367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19F5324-8D74-4A8D-895C-186C7352451C}"/>
              </a:ext>
            </a:extLst>
          </p:cNvPr>
          <p:cNvSpPr/>
          <p:nvPr/>
        </p:nvSpPr>
        <p:spPr>
          <a:xfrm>
            <a:off x="5975361" y="22759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6893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2847648B-EB69-45A2-9349-28923ECD48B8}"/>
              </a:ext>
            </a:extLst>
          </p:cNvPr>
          <p:cNvSpPr/>
          <p:nvPr/>
        </p:nvSpPr>
        <p:spPr>
          <a:xfrm>
            <a:off x="6028628" y="2451785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239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72292DD1-5D21-4ED3-801F-9BD5519BDC22}"/>
              </a:ext>
            </a:extLst>
          </p:cNvPr>
          <p:cNvSpPr/>
          <p:nvPr/>
        </p:nvSpPr>
        <p:spPr>
          <a:xfrm>
            <a:off x="6028628" y="2447023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576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A47A9452-87BF-4EA4-AD39-923A18A48334}"/>
              </a:ext>
            </a:extLst>
          </p:cNvPr>
          <p:cNvSpPr/>
          <p:nvPr/>
        </p:nvSpPr>
        <p:spPr>
          <a:xfrm>
            <a:off x="6081908" y="2484258"/>
            <a:ext cx="0" cy="104139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3765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47D60784-5630-4C66-B9E6-77046EC05FFC}"/>
              </a:ext>
            </a:extLst>
          </p:cNvPr>
          <p:cNvSpPr/>
          <p:nvPr/>
        </p:nvSpPr>
        <p:spPr>
          <a:xfrm>
            <a:off x="6081908" y="2479495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90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2F6EA451-8A8A-47F4-BC80-8485D8B969EC}"/>
              </a:ext>
            </a:extLst>
          </p:cNvPr>
          <p:cNvSpPr/>
          <p:nvPr/>
        </p:nvSpPr>
        <p:spPr>
          <a:xfrm>
            <a:off x="6188445" y="2379699"/>
            <a:ext cx="0" cy="208279"/>
          </a:xfrm>
          <a:custGeom>
            <a:avLst/>
            <a:gdLst/>
            <a:ahLst/>
            <a:cxnLst/>
            <a:rect l="l" t="t" r="r" b="b"/>
            <a:pathLst>
              <a:path h="208280">
                <a:moveTo>
                  <a:pt x="0" y="0"/>
                </a:moveTo>
                <a:lnTo>
                  <a:pt x="0" y="208285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99083DE9-8906-4297-B6DC-8CEF37376D85}"/>
              </a:ext>
            </a:extLst>
          </p:cNvPr>
          <p:cNvSpPr/>
          <p:nvPr/>
        </p:nvSpPr>
        <p:spPr>
          <a:xfrm>
            <a:off x="6188444" y="2374936"/>
            <a:ext cx="0" cy="217804"/>
          </a:xfrm>
          <a:custGeom>
            <a:avLst/>
            <a:gdLst/>
            <a:ahLst/>
            <a:cxnLst/>
            <a:rect l="l" t="t" r="r" b="b"/>
            <a:pathLst>
              <a:path h="217805">
                <a:moveTo>
                  <a:pt x="0" y="0"/>
                </a:moveTo>
                <a:lnTo>
                  <a:pt x="0" y="217810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99586734-9C7B-46B0-8228-0764CF3463A4}"/>
              </a:ext>
            </a:extLst>
          </p:cNvPr>
          <p:cNvSpPr/>
          <p:nvPr/>
        </p:nvSpPr>
        <p:spPr>
          <a:xfrm>
            <a:off x="6241716" y="2484206"/>
            <a:ext cx="0" cy="104139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3764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69A877CF-8D43-4C4B-8E88-F2938D7FFB9B}"/>
              </a:ext>
            </a:extLst>
          </p:cNvPr>
          <p:cNvSpPr/>
          <p:nvPr/>
        </p:nvSpPr>
        <p:spPr>
          <a:xfrm>
            <a:off x="6241716" y="2479443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90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26EE01E8-2AFE-4072-B51E-1262D635131B}"/>
              </a:ext>
            </a:extLst>
          </p:cNvPr>
          <p:cNvSpPr/>
          <p:nvPr/>
        </p:nvSpPr>
        <p:spPr>
          <a:xfrm>
            <a:off x="6132870" y="2588027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11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7BD9B992-F3C5-4219-816B-DE867CA8BF6F}"/>
              </a:ext>
            </a:extLst>
          </p:cNvPr>
          <p:cNvSpPr/>
          <p:nvPr/>
        </p:nvSpPr>
        <p:spPr>
          <a:xfrm>
            <a:off x="6132871" y="2583264"/>
            <a:ext cx="0" cy="78105"/>
          </a:xfrm>
          <a:custGeom>
            <a:avLst/>
            <a:gdLst/>
            <a:ahLst/>
            <a:cxnLst/>
            <a:rect l="l" t="t" r="r" b="b"/>
            <a:pathLst>
              <a:path h="78105">
                <a:moveTo>
                  <a:pt x="0" y="0"/>
                </a:moveTo>
                <a:lnTo>
                  <a:pt x="0" y="7764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B0D70E6A-A30D-439C-8E9C-4C91D682AD17}"/>
              </a:ext>
            </a:extLst>
          </p:cNvPr>
          <p:cNvSpPr/>
          <p:nvPr/>
        </p:nvSpPr>
        <p:spPr>
          <a:xfrm>
            <a:off x="6283422" y="2589748"/>
            <a:ext cx="889000" cy="0"/>
          </a:xfrm>
          <a:custGeom>
            <a:avLst/>
            <a:gdLst/>
            <a:ahLst/>
            <a:cxnLst/>
            <a:rect l="l" t="t" r="r" b="b"/>
            <a:pathLst>
              <a:path w="889000">
                <a:moveTo>
                  <a:pt x="0" y="0"/>
                </a:moveTo>
                <a:lnTo>
                  <a:pt x="888874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10CD44EB-09FD-403A-972A-64FBA0A7191A}"/>
              </a:ext>
            </a:extLst>
          </p:cNvPr>
          <p:cNvSpPr/>
          <p:nvPr/>
        </p:nvSpPr>
        <p:spPr>
          <a:xfrm>
            <a:off x="6312484" y="2311984"/>
            <a:ext cx="66675" cy="278130"/>
          </a:xfrm>
          <a:custGeom>
            <a:avLst/>
            <a:gdLst/>
            <a:ahLst/>
            <a:cxnLst/>
            <a:rect l="l" t="t" r="r" b="b"/>
            <a:pathLst>
              <a:path w="66675" h="278130">
                <a:moveTo>
                  <a:pt x="0" y="0"/>
                </a:moveTo>
                <a:lnTo>
                  <a:pt x="66457" y="0"/>
                </a:lnTo>
                <a:lnTo>
                  <a:pt x="66457" y="277764"/>
                </a:lnTo>
                <a:lnTo>
                  <a:pt x="0" y="277764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E551FA69-A362-4980-ADE6-568A60042196}"/>
              </a:ext>
            </a:extLst>
          </p:cNvPr>
          <p:cNvSpPr/>
          <p:nvPr/>
        </p:nvSpPr>
        <p:spPr>
          <a:xfrm>
            <a:off x="6312484" y="2311984"/>
            <a:ext cx="66675" cy="278130"/>
          </a:xfrm>
          <a:custGeom>
            <a:avLst/>
            <a:gdLst/>
            <a:ahLst/>
            <a:cxnLst/>
            <a:rect l="l" t="t" r="r" b="b"/>
            <a:pathLst>
              <a:path w="66675" h="278130">
                <a:moveTo>
                  <a:pt x="0" y="0"/>
                </a:moveTo>
                <a:lnTo>
                  <a:pt x="66458" y="0"/>
                </a:lnTo>
                <a:lnTo>
                  <a:pt x="66458" y="277764"/>
                </a:lnTo>
                <a:lnTo>
                  <a:pt x="0" y="27776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D292E847-D0C9-4638-8EC7-5082167D7900}"/>
              </a:ext>
            </a:extLst>
          </p:cNvPr>
          <p:cNvSpPr/>
          <p:nvPr/>
        </p:nvSpPr>
        <p:spPr>
          <a:xfrm>
            <a:off x="6419018" y="2442615"/>
            <a:ext cx="66675" cy="147320"/>
          </a:xfrm>
          <a:custGeom>
            <a:avLst/>
            <a:gdLst/>
            <a:ahLst/>
            <a:cxnLst/>
            <a:rect l="l" t="t" r="r" b="b"/>
            <a:pathLst>
              <a:path w="66675" h="147319">
                <a:moveTo>
                  <a:pt x="0" y="0"/>
                </a:moveTo>
                <a:lnTo>
                  <a:pt x="66457" y="0"/>
                </a:lnTo>
                <a:lnTo>
                  <a:pt x="66457" y="147112"/>
                </a:lnTo>
                <a:lnTo>
                  <a:pt x="0" y="147112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60502166-1D6A-41C8-8230-F0B3C22B08C4}"/>
              </a:ext>
            </a:extLst>
          </p:cNvPr>
          <p:cNvSpPr/>
          <p:nvPr/>
        </p:nvSpPr>
        <p:spPr>
          <a:xfrm>
            <a:off x="6419018" y="2442615"/>
            <a:ext cx="66675" cy="147320"/>
          </a:xfrm>
          <a:custGeom>
            <a:avLst/>
            <a:gdLst/>
            <a:ahLst/>
            <a:cxnLst/>
            <a:rect l="l" t="t" r="r" b="b"/>
            <a:pathLst>
              <a:path w="66675" h="147319">
                <a:moveTo>
                  <a:pt x="0" y="0"/>
                </a:moveTo>
                <a:lnTo>
                  <a:pt x="66458" y="0"/>
                </a:lnTo>
                <a:lnTo>
                  <a:pt x="66458" y="147113"/>
                </a:lnTo>
                <a:lnTo>
                  <a:pt x="0" y="14711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4C92373C-44CD-41F9-B616-3CC2C65ACC1D}"/>
              </a:ext>
            </a:extLst>
          </p:cNvPr>
          <p:cNvSpPr/>
          <p:nvPr/>
        </p:nvSpPr>
        <p:spPr>
          <a:xfrm>
            <a:off x="6525552" y="2587523"/>
            <a:ext cx="66675" cy="57785"/>
          </a:xfrm>
          <a:custGeom>
            <a:avLst/>
            <a:gdLst/>
            <a:ahLst/>
            <a:cxnLst/>
            <a:rect l="l" t="t" r="r" b="b"/>
            <a:pathLst>
              <a:path w="66675" h="57785">
                <a:moveTo>
                  <a:pt x="0" y="57696"/>
                </a:moveTo>
                <a:lnTo>
                  <a:pt x="66457" y="57696"/>
                </a:lnTo>
                <a:lnTo>
                  <a:pt x="66457" y="0"/>
                </a:lnTo>
                <a:lnTo>
                  <a:pt x="0" y="0"/>
                </a:lnTo>
                <a:lnTo>
                  <a:pt x="0" y="57696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C18BD171-C579-4068-BD0D-DF5A75BB5AE1}"/>
              </a:ext>
            </a:extLst>
          </p:cNvPr>
          <p:cNvSpPr/>
          <p:nvPr/>
        </p:nvSpPr>
        <p:spPr>
          <a:xfrm>
            <a:off x="6525552" y="2587522"/>
            <a:ext cx="66675" cy="57785"/>
          </a:xfrm>
          <a:custGeom>
            <a:avLst/>
            <a:gdLst/>
            <a:ahLst/>
            <a:cxnLst/>
            <a:rect l="l" t="t" r="r" b="b"/>
            <a:pathLst>
              <a:path w="66675" h="57785">
                <a:moveTo>
                  <a:pt x="0" y="57697"/>
                </a:moveTo>
                <a:lnTo>
                  <a:pt x="66458" y="57697"/>
                </a:lnTo>
                <a:lnTo>
                  <a:pt x="66458" y="0"/>
                </a:lnTo>
                <a:lnTo>
                  <a:pt x="0" y="0"/>
                </a:lnTo>
                <a:lnTo>
                  <a:pt x="0" y="5769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517753B7-4A6F-49AF-B9B7-A1AA384E8919}"/>
              </a:ext>
            </a:extLst>
          </p:cNvPr>
          <p:cNvSpPr/>
          <p:nvPr/>
        </p:nvSpPr>
        <p:spPr>
          <a:xfrm>
            <a:off x="6632085" y="2592272"/>
            <a:ext cx="66675" cy="136525"/>
          </a:xfrm>
          <a:custGeom>
            <a:avLst/>
            <a:gdLst/>
            <a:ahLst/>
            <a:cxnLst/>
            <a:rect l="l" t="t" r="r" b="b"/>
            <a:pathLst>
              <a:path w="66675" h="136525">
                <a:moveTo>
                  <a:pt x="0" y="136239"/>
                </a:moveTo>
                <a:lnTo>
                  <a:pt x="66457" y="136239"/>
                </a:lnTo>
                <a:lnTo>
                  <a:pt x="66457" y="0"/>
                </a:lnTo>
                <a:lnTo>
                  <a:pt x="0" y="0"/>
                </a:lnTo>
                <a:lnTo>
                  <a:pt x="0" y="136239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3CDEF827-E96F-4031-949C-8B71196BD87B}"/>
              </a:ext>
            </a:extLst>
          </p:cNvPr>
          <p:cNvSpPr/>
          <p:nvPr/>
        </p:nvSpPr>
        <p:spPr>
          <a:xfrm>
            <a:off x="6632085" y="2592272"/>
            <a:ext cx="66675" cy="136525"/>
          </a:xfrm>
          <a:custGeom>
            <a:avLst/>
            <a:gdLst/>
            <a:ahLst/>
            <a:cxnLst/>
            <a:rect l="l" t="t" r="r" b="b"/>
            <a:pathLst>
              <a:path w="66675" h="136525">
                <a:moveTo>
                  <a:pt x="0" y="136239"/>
                </a:moveTo>
                <a:lnTo>
                  <a:pt x="66458" y="136239"/>
                </a:lnTo>
                <a:lnTo>
                  <a:pt x="66458" y="0"/>
                </a:lnTo>
                <a:lnTo>
                  <a:pt x="0" y="0"/>
                </a:lnTo>
                <a:lnTo>
                  <a:pt x="0" y="136239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76180B03-8668-4424-8F8F-DFAD2AC65DAE}"/>
              </a:ext>
            </a:extLst>
          </p:cNvPr>
          <p:cNvSpPr/>
          <p:nvPr/>
        </p:nvSpPr>
        <p:spPr>
          <a:xfrm>
            <a:off x="6738632" y="2464823"/>
            <a:ext cx="66675" cy="125095"/>
          </a:xfrm>
          <a:custGeom>
            <a:avLst/>
            <a:gdLst/>
            <a:ahLst/>
            <a:cxnLst/>
            <a:rect l="l" t="t" r="r" b="b"/>
            <a:pathLst>
              <a:path w="66675" h="125094">
                <a:moveTo>
                  <a:pt x="0" y="0"/>
                </a:moveTo>
                <a:lnTo>
                  <a:pt x="66457" y="0"/>
                </a:lnTo>
                <a:lnTo>
                  <a:pt x="66457" y="124910"/>
                </a:lnTo>
                <a:lnTo>
                  <a:pt x="0" y="124910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A4DEEE5C-7FD5-4673-B258-53F3553B71A3}"/>
              </a:ext>
            </a:extLst>
          </p:cNvPr>
          <p:cNvSpPr/>
          <p:nvPr/>
        </p:nvSpPr>
        <p:spPr>
          <a:xfrm>
            <a:off x="6738632" y="2464823"/>
            <a:ext cx="66675" cy="125095"/>
          </a:xfrm>
          <a:custGeom>
            <a:avLst/>
            <a:gdLst/>
            <a:ahLst/>
            <a:cxnLst/>
            <a:rect l="l" t="t" r="r" b="b"/>
            <a:pathLst>
              <a:path w="66675" h="125094">
                <a:moveTo>
                  <a:pt x="0" y="0"/>
                </a:moveTo>
                <a:lnTo>
                  <a:pt x="66458" y="0"/>
                </a:lnTo>
                <a:lnTo>
                  <a:pt x="66458" y="124911"/>
                </a:lnTo>
                <a:lnTo>
                  <a:pt x="0" y="124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A8CC7785-BBF4-4B81-8A0E-969B3A3212C6}"/>
              </a:ext>
            </a:extLst>
          </p:cNvPr>
          <p:cNvSpPr/>
          <p:nvPr/>
        </p:nvSpPr>
        <p:spPr>
          <a:xfrm>
            <a:off x="6845161" y="2521628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0" y="0"/>
                </a:moveTo>
                <a:lnTo>
                  <a:pt x="66457" y="0"/>
                </a:lnTo>
                <a:lnTo>
                  <a:pt x="66457" y="68118"/>
                </a:lnTo>
                <a:lnTo>
                  <a:pt x="0" y="68118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3350A84F-0812-4EC5-81D9-EF1FC2603F01}"/>
              </a:ext>
            </a:extLst>
          </p:cNvPr>
          <p:cNvSpPr/>
          <p:nvPr/>
        </p:nvSpPr>
        <p:spPr>
          <a:xfrm>
            <a:off x="6845161" y="2521628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0" y="0"/>
                </a:moveTo>
                <a:lnTo>
                  <a:pt x="66458" y="0"/>
                </a:lnTo>
                <a:lnTo>
                  <a:pt x="66458" y="68119"/>
                </a:lnTo>
                <a:lnTo>
                  <a:pt x="0" y="681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D1B6A17E-3DC4-493E-9D2F-1C781374A499}"/>
              </a:ext>
            </a:extLst>
          </p:cNvPr>
          <p:cNvSpPr/>
          <p:nvPr/>
        </p:nvSpPr>
        <p:spPr>
          <a:xfrm>
            <a:off x="6951702" y="2590572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103765"/>
                </a:moveTo>
                <a:lnTo>
                  <a:pt x="66457" y="103765"/>
                </a:lnTo>
                <a:lnTo>
                  <a:pt x="66457" y="0"/>
                </a:lnTo>
                <a:lnTo>
                  <a:pt x="0" y="0"/>
                </a:lnTo>
                <a:lnTo>
                  <a:pt x="0" y="103765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DBCF269F-6463-4E4E-9CD1-3273F0471DDB}"/>
              </a:ext>
            </a:extLst>
          </p:cNvPr>
          <p:cNvSpPr/>
          <p:nvPr/>
        </p:nvSpPr>
        <p:spPr>
          <a:xfrm>
            <a:off x="6951702" y="2590573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103765"/>
                </a:moveTo>
                <a:lnTo>
                  <a:pt x="66458" y="103765"/>
                </a:lnTo>
                <a:lnTo>
                  <a:pt x="66458" y="0"/>
                </a:lnTo>
                <a:lnTo>
                  <a:pt x="0" y="0"/>
                </a:lnTo>
                <a:lnTo>
                  <a:pt x="0" y="103765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873E5F9C-30EC-44E1-9D61-3865116290A1}"/>
              </a:ext>
            </a:extLst>
          </p:cNvPr>
          <p:cNvSpPr/>
          <p:nvPr/>
        </p:nvSpPr>
        <p:spPr>
          <a:xfrm>
            <a:off x="7058230" y="2485932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0"/>
                </a:moveTo>
                <a:lnTo>
                  <a:pt x="66457" y="0"/>
                </a:lnTo>
                <a:lnTo>
                  <a:pt x="66457" y="103764"/>
                </a:lnTo>
                <a:lnTo>
                  <a:pt x="0" y="103764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BFA94C4D-DCB7-4A8F-B7E9-C768FB2E145C}"/>
              </a:ext>
            </a:extLst>
          </p:cNvPr>
          <p:cNvSpPr/>
          <p:nvPr/>
        </p:nvSpPr>
        <p:spPr>
          <a:xfrm>
            <a:off x="7058230" y="2485932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0"/>
                </a:moveTo>
                <a:lnTo>
                  <a:pt x="66458" y="0"/>
                </a:lnTo>
                <a:lnTo>
                  <a:pt x="66458" y="103765"/>
                </a:lnTo>
                <a:lnTo>
                  <a:pt x="0" y="10376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D2E53437-39E3-4270-BF62-F77AE67E56C0}"/>
              </a:ext>
            </a:extLst>
          </p:cNvPr>
          <p:cNvSpPr/>
          <p:nvPr/>
        </p:nvSpPr>
        <p:spPr>
          <a:xfrm>
            <a:off x="839431" y="1265657"/>
            <a:ext cx="1607549" cy="1657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98243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1217706" fontAlgn="base">
              <a:spcBef>
                <a:spcPct val="0"/>
              </a:spcBef>
              <a:spcAft>
                <a:spcPct val="0"/>
              </a:spcAft>
            </a:pPr>
            <a:endParaRPr lang="zh-TW" altLang="zh-TW" sz="2397">
              <a:solidFill>
                <a:prstClr val="black"/>
              </a:solidFill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0003FA9-2013-4AEC-99FB-57C9DC586C0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3A571F9-4D8C-4B42-A56B-E3E0EDDE1D9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B568A3A-EAA4-413A-A58F-1591ECDB24A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60B7C0-8836-4C41-9E5E-4615485B393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D8FC277-5054-4C80-BF6A-F623E678040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313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1217706" fontAlgn="base">
              <a:spcBef>
                <a:spcPct val="0"/>
              </a:spcBef>
              <a:spcAft>
                <a:spcPct val="0"/>
              </a:spcAft>
            </a:pPr>
            <a:endParaRPr lang="zh-TW" altLang="zh-TW" sz="2397">
              <a:solidFill>
                <a:prstClr val="black"/>
              </a:solidFill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D6AA9FA-6485-468A-9D50-0208AF9723D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9D18BC1-47CE-49DC-87FC-301269D61CF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0D49720-0F3F-44FA-989F-8C3DC9A64D6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81B187-680E-4E08-80D1-E84471647DB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22F7F5A-8096-4D78-8731-824B9EF5031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1061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545032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spc="-60" dirty="0"/>
              <a:t>e</a:t>
            </a:r>
            <a:r>
              <a:rPr dirty="0"/>
              <a:t>x</a:t>
            </a:r>
            <a:r>
              <a:rPr spc="-5" dirty="0"/>
              <a:t> </a:t>
            </a:r>
            <a:r>
              <a:rPr spc="-25" dirty="0"/>
              <a:t>Funct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3910" y="2852110"/>
            <a:ext cx="4929625" cy="3178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5365" y="1492217"/>
            <a:ext cx="4876800" cy="225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3550">
              <a:latin typeface="Times New Roman"/>
              <a:cs typeface="Times New Roman"/>
            </a:endParaRPr>
          </a:p>
          <a:p>
            <a:pPr marL="790575" marR="5080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iti</a:t>
            </a:r>
            <a:r>
              <a:rPr sz="2800" b="1" spc="-20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(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lti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) b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97" y="6115315"/>
            <a:ext cx="386016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7" baseline="27777" dirty="0">
                <a:latin typeface="Calibri"/>
                <a:cs typeface="Calibri"/>
              </a:rPr>
              <a:t>*</a:t>
            </a:r>
            <a:r>
              <a:rPr sz="1400" spc="-10" dirty="0">
                <a:latin typeface="Calibri"/>
                <a:cs typeface="Calibri"/>
              </a:rPr>
              <a:t>Ma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hni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ail</a:t>
            </a:r>
            <a:r>
              <a:rPr sz="1400" spc="-5" dirty="0">
                <a:latin typeface="Calibri"/>
                <a:cs typeface="Calibri"/>
              </a:rPr>
              <a:t>s!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10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12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172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FE61F06-3012-4B01-AE44-A7766A93A10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967BDBB2-99EC-4FDE-933D-4604DCF93F9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CC5B613-FA15-4A73-8E90-4013CB6E104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8BFF123-E1D1-4B4F-9408-025ECEFB75F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投影片編號版面配置區 1">
              <a:extLst>
                <a:ext uri="{FF2B5EF4-FFF2-40B4-BE49-F238E27FC236}">
                  <a16:creationId xmlns:a16="http://schemas.microsoft.com/office/drawing/2014/main" id="{47717D40-7BD2-4453-A731-C215C9BCCC9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61575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spc="-60" dirty="0"/>
              <a:t>e</a:t>
            </a:r>
            <a:r>
              <a:rPr dirty="0"/>
              <a:t>x</a:t>
            </a:r>
            <a:r>
              <a:rPr spc="-5" dirty="0"/>
              <a:t> </a:t>
            </a:r>
            <a:r>
              <a:rPr spc="-25" dirty="0"/>
              <a:t>Funct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73910" y="2852110"/>
            <a:ext cx="4929625" cy="3178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5937" y="2942216"/>
            <a:ext cx="5186680" cy="275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745" marR="605790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iti</a:t>
            </a:r>
            <a:r>
              <a:rPr sz="2800" b="1" spc="-20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(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lti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) b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99900"/>
              </a:lnSpc>
              <a:spcBef>
                <a:spcPts val="1830"/>
              </a:spcBef>
            </a:pPr>
            <a:r>
              <a:rPr sz="2800" spc="-25" dirty="0">
                <a:latin typeface="Calibri"/>
                <a:cs typeface="Calibri"/>
              </a:rPr>
              <a:t>Ge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</a:t>
            </a:r>
            <a:r>
              <a:rPr sz="2800" b="1" spc="-6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y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p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5" dirty="0">
                <a:latin typeface="Calibri"/>
                <a:cs typeface="Calibri"/>
              </a:rPr>
              <a:t>z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ut </a:t>
            </a:r>
            <a:r>
              <a:rPr sz="2800" b="1" spc="-25" dirty="0">
                <a:latin typeface="Calibri"/>
                <a:cs typeface="Calibri"/>
              </a:rPr>
              <a:t>co</a:t>
            </a:r>
            <a:r>
              <a:rPr sz="2800" b="1" spc="-55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g </a:t>
            </a:r>
            <a:r>
              <a:rPr sz="2800" b="1" spc="-3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g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minim</a:t>
            </a:r>
            <a:r>
              <a:rPr sz="2800" b="1" spc="-25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775" baseline="25525" dirty="0">
                <a:latin typeface="Calibri"/>
                <a:cs typeface="Calibri"/>
              </a:rPr>
              <a:t>*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97" y="6115315"/>
            <a:ext cx="386016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7" baseline="27777" dirty="0">
                <a:latin typeface="Calibri"/>
                <a:cs typeface="Calibri"/>
              </a:rPr>
              <a:t>*</a:t>
            </a:r>
            <a:r>
              <a:rPr sz="1400" spc="-10" dirty="0">
                <a:latin typeface="Calibri"/>
                <a:cs typeface="Calibri"/>
              </a:rPr>
              <a:t>Ma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hni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ail</a:t>
            </a:r>
            <a:r>
              <a:rPr sz="1400" spc="-5" dirty="0">
                <a:latin typeface="Calibri"/>
                <a:cs typeface="Calibri"/>
              </a:rPr>
              <a:t>s!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10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12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173</a:t>
            </a:fld>
            <a:endParaRPr spc="-1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C2490FD-8502-40F2-BEC5-01584E3D9B5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D24BC40B-1AEC-49E1-8C9C-4FA0A69A762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7D8251C-0876-484E-B9C5-A86092837B4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4D93D98-B9CE-4776-A37B-12A6E487B1E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投影片編號版面配置區 1">
              <a:extLst>
                <a:ext uri="{FF2B5EF4-FFF2-40B4-BE49-F238E27FC236}">
                  <a16:creationId xmlns:a16="http://schemas.microsoft.com/office/drawing/2014/main" id="{D37A6650-9082-4782-AE5F-A8E86DE913D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" y="0"/>
            <a:ext cx="667763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spc="-60" dirty="0"/>
              <a:t>e</a:t>
            </a:r>
            <a:r>
              <a:rPr dirty="0"/>
              <a:t>x</a:t>
            </a:r>
            <a:r>
              <a:rPr spc="-5" dirty="0"/>
              <a:t> </a:t>
            </a:r>
            <a:r>
              <a:rPr spc="-25" dirty="0"/>
              <a:t>Funct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937" y="2942216"/>
            <a:ext cx="5186680" cy="275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745" marR="605790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iti</a:t>
            </a:r>
            <a:r>
              <a:rPr sz="2800" b="1" spc="-20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(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lti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) b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99900"/>
              </a:lnSpc>
              <a:spcBef>
                <a:spcPts val="1830"/>
              </a:spcBef>
            </a:pPr>
            <a:r>
              <a:rPr sz="2800" spc="-25" dirty="0">
                <a:latin typeface="Calibri"/>
                <a:cs typeface="Calibri"/>
              </a:rPr>
              <a:t>Ge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</a:t>
            </a:r>
            <a:r>
              <a:rPr sz="2800" b="1" spc="-6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y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p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5" dirty="0">
                <a:latin typeface="Calibri"/>
                <a:cs typeface="Calibri"/>
              </a:rPr>
              <a:t>z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ut </a:t>
            </a:r>
            <a:r>
              <a:rPr sz="2800" b="1" spc="-25" dirty="0">
                <a:latin typeface="Calibri"/>
                <a:cs typeface="Calibri"/>
              </a:rPr>
              <a:t>co</a:t>
            </a:r>
            <a:r>
              <a:rPr sz="2800" b="1" spc="-55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g </a:t>
            </a:r>
            <a:r>
              <a:rPr sz="2800" b="1" spc="-3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g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minim</a:t>
            </a:r>
            <a:r>
              <a:rPr sz="2800" b="1" spc="-25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775" baseline="25525" dirty="0">
                <a:latin typeface="Calibri"/>
                <a:cs typeface="Calibri"/>
              </a:rPr>
              <a:t>*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03311" y="3755595"/>
            <a:ext cx="2810023" cy="464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15861" y="4260107"/>
            <a:ext cx="2277231" cy="572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15861" y="4864410"/>
            <a:ext cx="3700860" cy="3967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15861" y="5246695"/>
            <a:ext cx="3583778" cy="6434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53200" y="2665012"/>
            <a:ext cx="4922939" cy="2182649"/>
          </a:xfrm>
          <a:prstGeom prst="rect">
            <a:avLst/>
          </a:prstGeom>
          <a:ln w="254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252729" marR="671830">
              <a:lnSpc>
                <a:spcPts val="3329"/>
              </a:lnSpc>
            </a:pP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b="1" spc="-25" dirty="0">
                <a:latin typeface="Calibri"/>
                <a:cs typeface="Calibri"/>
              </a:rPr>
              <a:t>co</a:t>
            </a:r>
            <a:r>
              <a:rPr sz="2800" b="1" spc="-55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</a:t>
            </a:r>
            <a:r>
              <a:rPr sz="2800" b="1" spc="-40" dirty="0">
                <a:latin typeface="Calibri"/>
                <a:cs typeface="Calibri"/>
              </a:rPr>
              <a:t>e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</a:t>
            </a:r>
            <a:r>
              <a:rPr sz="2800" b="1" spc="-20" dirty="0">
                <a:latin typeface="Calibri"/>
                <a:cs typeface="Calibri"/>
              </a:rPr>
              <a:t>un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181610">
              <a:lnSpc>
                <a:spcPts val="1000"/>
              </a:lnSpc>
            </a:pPr>
            <a:endParaRPr sz="450" dirty="0">
              <a:latin typeface="Times New Roman"/>
              <a:cs typeface="Times New Roman"/>
            </a:endParaRPr>
          </a:p>
          <a:p>
            <a:pPr marL="2493645">
              <a:lnSpc>
                <a:spcPct val="100000"/>
              </a:lnSpc>
              <a:spcBef>
                <a:spcPts val="640"/>
              </a:spcBef>
            </a:pPr>
            <a:r>
              <a:rPr lang="en-US" sz="2400" spc="-5" dirty="0">
                <a:solidFill>
                  <a:srgbClr val="0000FF"/>
                </a:solidFill>
                <a:latin typeface="Calibri"/>
                <a:cs typeface="Calibri"/>
              </a:rPr>
              <a:t>               </a:t>
            </a:r>
            <a:r>
              <a:rPr sz="2400" spc="-5" dirty="0" err="1">
                <a:solidFill>
                  <a:srgbClr val="0000FF"/>
                </a:solidFill>
                <a:latin typeface="Calibri"/>
                <a:cs typeface="Calibri"/>
              </a:rPr>
              <a:t>So</a:t>
            </a:r>
            <a:r>
              <a:rPr sz="2400" spc="5" dirty="0" err="1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spc="-20" dirty="0" err="1">
                <a:solidFill>
                  <a:srgbClr val="0000FF"/>
                </a:solidFill>
                <a:latin typeface="Calibri"/>
                <a:cs typeface="Calibri"/>
              </a:rPr>
              <a:t>tm</a:t>
            </a:r>
            <a:r>
              <a:rPr sz="2400" spc="-25" dirty="0" err="1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spc="-25" dirty="0" err="1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endParaRPr lang="en-US" sz="2400" spc="-25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2493645">
              <a:lnSpc>
                <a:spcPct val="100000"/>
              </a:lnSpc>
              <a:spcBef>
                <a:spcPts val="640"/>
              </a:spcBef>
            </a:pPr>
            <a:r>
              <a:rPr lang="en-US" sz="2400" spc="-25" dirty="0">
                <a:solidFill>
                  <a:srgbClr val="0000FF"/>
                </a:solidFill>
                <a:latin typeface="Calibri"/>
                <a:cs typeface="Calibri"/>
              </a:rPr>
              <a:t>                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lang="en-US"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endParaRPr lang="en-US" sz="700" spc="-25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2493645">
              <a:lnSpc>
                <a:spcPct val="100000"/>
              </a:lnSpc>
              <a:spcBef>
                <a:spcPts val="640"/>
              </a:spcBef>
            </a:pPr>
            <a:endParaRPr lang="en-US" sz="1100" spc="-25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87330" y="5944259"/>
            <a:ext cx="30702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R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) =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z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97" y="6115315"/>
            <a:ext cx="386016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7" baseline="27777" dirty="0">
                <a:latin typeface="Calibri"/>
                <a:cs typeface="Calibri"/>
              </a:rPr>
              <a:t>*</a:t>
            </a:r>
            <a:r>
              <a:rPr sz="1400" spc="-10" dirty="0">
                <a:latin typeface="Calibri"/>
                <a:cs typeface="Calibri"/>
              </a:rPr>
              <a:t>Ma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hni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ail</a:t>
            </a:r>
            <a:r>
              <a:rPr sz="1400" spc="-5" dirty="0">
                <a:latin typeface="Calibri"/>
                <a:cs typeface="Calibri"/>
              </a:rPr>
              <a:t>s!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10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12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5379307" y="6506264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F0E6C31-667D-4413-90F6-F88345CF32D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4A3B54F1-CCBC-4DFD-BDFB-E0E583A3D6B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5085004-24B2-4B0A-986B-B7A6794A910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374F361-3645-4B13-825B-FBE7E657E8A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投影片編號版面配置區 1">
              <a:extLst>
                <a:ext uri="{FF2B5EF4-FFF2-40B4-BE49-F238E27FC236}">
                  <a16:creationId xmlns:a16="http://schemas.microsoft.com/office/drawing/2014/main" id="{4207D9EA-C098-47DC-AF8B-573EEC074F1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89BDB42-EFAE-46E5-9BFB-170DA3CBF892}"/>
              </a:ext>
            </a:extLst>
          </p:cNvPr>
          <p:cNvSpPr/>
          <p:nvPr/>
        </p:nvSpPr>
        <p:spPr>
          <a:xfrm>
            <a:off x="6553200" y="3523376"/>
            <a:ext cx="4922939" cy="13410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7659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spc="-60" dirty="0"/>
              <a:t>e</a:t>
            </a:r>
            <a:r>
              <a:rPr dirty="0"/>
              <a:t>x</a:t>
            </a:r>
            <a:r>
              <a:rPr spc="-5" dirty="0"/>
              <a:t> </a:t>
            </a:r>
            <a:r>
              <a:rPr spc="-25" dirty="0"/>
              <a:t>Funct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937" y="2942216"/>
            <a:ext cx="5186680" cy="275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745" marR="605790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iti</a:t>
            </a:r>
            <a:r>
              <a:rPr sz="2800" b="1" spc="-20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(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lti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) b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99900"/>
              </a:lnSpc>
              <a:spcBef>
                <a:spcPts val="1830"/>
              </a:spcBef>
            </a:pPr>
            <a:r>
              <a:rPr sz="2800" spc="-25" dirty="0">
                <a:latin typeface="Calibri"/>
                <a:cs typeface="Calibri"/>
              </a:rPr>
              <a:t>Ge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</a:t>
            </a:r>
            <a:r>
              <a:rPr sz="2800" b="1" spc="-6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y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p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5" dirty="0">
                <a:latin typeface="Calibri"/>
                <a:cs typeface="Calibri"/>
              </a:rPr>
              <a:t>z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ut </a:t>
            </a:r>
            <a:r>
              <a:rPr sz="2800" b="1" spc="-25" dirty="0">
                <a:latin typeface="Calibri"/>
                <a:cs typeface="Calibri"/>
              </a:rPr>
              <a:t>co</a:t>
            </a:r>
            <a:r>
              <a:rPr sz="2800" b="1" spc="-55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g </a:t>
            </a:r>
            <a:r>
              <a:rPr sz="2800" b="1" spc="-3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g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775" baseline="25525" dirty="0">
                <a:latin typeface="Calibri"/>
                <a:cs typeface="Calibri"/>
              </a:rPr>
              <a:t>*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4455" y="2688857"/>
            <a:ext cx="4639945" cy="360870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2720" marR="295275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</a:t>
            </a:r>
            <a:r>
              <a:rPr sz="2400" spc="-1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et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97822" y="3491292"/>
            <a:ext cx="4253213" cy="25867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79617" y="6017526"/>
            <a:ext cx="393890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900" spc="-10" dirty="0">
                <a:latin typeface="Calibri"/>
                <a:cs typeface="Calibri"/>
              </a:rPr>
              <a:t>1</a:t>
            </a:r>
            <a:r>
              <a:rPr sz="900" dirty="0">
                <a:latin typeface="Calibri"/>
                <a:cs typeface="Calibri"/>
              </a:rPr>
              <a:t>D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li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5" dirty="0">
                <a:latin typeface="Calibri"/>
                <a:cs typeface="Calibri"/>
              </a:rPr>
              <a:t>e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nd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p</a:t>
            </a:r>
            <a:r>
              <a:rPr sz="900" spc="-5" dirty="0">
                <a:latin typeface="Calibri"/>
                <a:cs typeface="Calibri"/>
              </a:rPr>
              <a:t>e </a:t>
            </a:r>
            <a:r>
              <a:rPr sz="900" dirty="0">
                <a:latin typeface="Calibri"/>
                <a:cs typeface="Calibri"/>
              </a:rPr>
              <a:t>fo</a:t>
            </a:r>
            <a:r>
              <a:rPr sz="900" spc="-5" dirty="0">
                <a:latin typeface="Calibri"/>
                <a:cs typeface="Calibri"/>
              </a:rPr>
              <a:t>r 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4</a:t>
            </a:r>
            <a:r>
              <a:rPr sz="900" spc="-5" dirty="0">
                <a:latin typeface="Calibri"/>
                <a:cs typeface="Calibri"/>
              </a:rPr>
              <a:t>-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er 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eL</a:t>
            </a:r>
            <a:r>
              <a:rPr sz="900" spc="-10" dirty="0">
                <a:latin typeface="Calibri"/>
                <a:cs typeface="Calibri"/>
              </a:rPr>
              <a:t>U </a:t>
            </a:r>
            <a:r>
              <a:rPr sz="90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k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spc="-5" dirty="0">
                <a:latin typeface="Calibri"/>
                <a:cs typeface="Calibri"/>
              </a:rPr>
              <a:t>0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npu</a:t>
            </a:r>
            <a:r>
              <a:rPr sz="900" spc="-5" dirty="0">
                <a:latin typeface="Calibri"/>
                <a:cs typeface="Calibri"/>
              </a:rPr>
              <a:t>t </a:t>
            </a:r>
            <a:r>
              <a:rPr sz="900" dirty="0">
                <a:latin typeface="Calibri"/>
                <a:cs typeface="Calibri"/>
              </a:rPr>
              <a:t>f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at</a:t>
            </a:r>
            <a:r>
              <a:rPr sz="900" dirty="0">
                <a:latin typeface="Calibri"/>
                <a:cs typeface="Calibri"/>
              </a:rPr>
              <a:t>u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es, </a:t>
            </a:r>
            <a:r>
              <a:rPr sz="900" spc="-15" dirty="0">
                <a:latin typeface="Calibri"/>
                <a:cs typeface="Calibri"/>
              </a:rPr>
              <a:t>3</a:t>
            </a:r>
            <a:r>
              <a:rPr sz="900" spc="-5" dirty="0">
                <a:latin typeface="Calibri"/>
                <a:cs typeface="Calibri"/>
              </a:rPr>
              <a:t>2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un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s p</a:t>
            </a:r>
            <a:r>
              <a:rPr sz="900" spc="-5" dirty="0">
                <a:latin typeface="Calibri"/>
                <a:cs typeface="Calibri"/>
              </a:rPr>
              <a:t>er 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dd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, 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spc="-5" dirty="0">
                <a:latin typeface="Calibri"/>
                <a:cs typeface="Calibri"/>
              </a:rPr>
              <a:t>0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10" dirty="0">
                <a:latin typeface="Calibri"/>
                <a:cs typeface="Calibri"/>
              </a:rPr>
              <a:t>at</a:t>
            </a:r>
            <a:r>
              <a:rPr sz="900" spc="-5" dirty="0">
                <a:latin typeface="Calibri"/>
                <a:cs typeface="Calibri"/>
              </a:rPr>
              <a:t>eg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5" dirty="0">
                <a:latin typeface="Calibri"/>
                <a:cs typeface="Calibri"/>
              </a:rPr>
              <a:t>es, 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-5" dirty="0">
                <a:latin typeface="Calibri"/>
                <a:cs typeface="Calibri"/>
              </a:rPr>
              <a:t> s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spc="-5" dirty="0">
                <a:latin typeface="Calibri"/>
                <a:cs typeface="Calibri"/>
              </a:rPr>
              <a:t>m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x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97" y="6115315"/>
            <a:ext cx="386016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7" baseline="27777" dirty="0">
                <a:latin typeface="Calibri"/>
                <a:cs typeface="Calibri"/>
              </a:rPr>
              <a:t>*</a:t>
            </a:r>
            <a:r>
              <a:rPr sz="1400" spc="-10" dirty="0">
                <a:latin typeface="Calibri"/>
                <a:cs typeface="Calibri"/>
              </a:rPr>
              <a:t>Ma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hni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ail</a:t>
            </a:r>
            <a:r>
              <a:rPr sz="1400" spc="-5" dirty="0">
                <a:latin typeface="Calibri"/>
                <a:cs typeface="Calibri"/>
              </a:rPr>
              <a:t>s!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10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12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175</a:t>
            </a:fld>
            <a:endParaRPr spc="-1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04CF031-78D3-4876-A623-F09483866DA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408AD1F8-3A75-4B42-BA12-34873363BFC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204CAD5-508B-48D2-94AF-365A36711E6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46649E8-2E27-4D7A-AAEB-59E9196ED69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CC71E5F4-EC4D-4C15-B2FC-454244C3173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" y="0"/>
            <a:ext cx="622463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spc="-60" dirty="0"/>
              <a:t>e</a:t>
            </a:r>
            <a:r>
              <a:rPr dirty="0"/>
              <a:t>x</a:t>
            </a:r>
            <a:r>
              <a:rPr spc="-5" dirty="0"/>
              <a:t> </a:t>
            </a:r>
            <a:r>
              <a:rPr spc="-25" dirty="0"/>
              <a:t>Funct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937" y="2942216"/>
            <a:ext cx="5186680" cy="275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745" marR="605790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iti</a:t>
            </a:r>
            <a:r>
              <a:rPr sz="2800" b="1" spc="-20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(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lti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) b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99900"/>
              </a:lnSpc>
              <a:spcBef>
                <a:spcPts val="1830"/>
              </a:spcBef>
            </a:pPr>
            <a:r>
              <a:rPr sz="2800" spc="-25" dirty="0">
                <a:latin typeface="Calibri"/>
                <a:cs typeface="Calibri"/>
              </a:rPr>
              <a:t>Ge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</a:t>
            </a:r>
            <a:r>
              <a:rPr sz="2800" b="1" spc="-6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y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p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5" dirty="0">
                <a:latin typeface="Calibri"/>
                <a:cs typeface="Calibri"/>
              </a:rPr>
              <a:t>z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ut </a:t>
            </a:r>
            <a:r>
              <a:rPr sz="2800" b="1" spc="-25" dirty="0">
                <a:latin typeface="Calibri"/>
                <a:cs typeface="Calibri"/>
              </a:rPr>
              <a:t>co</a:t>
            </a:r>
            <a:r>
              <a:rPr sz="2800" b="1" spc="-55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g </a:t>
            </a:r>
            <a:r>
              <a:rPr sz="2800" b="1" spc="-3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g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775" baseline="25525" dirty="0">
                <a:latin typeface="Calibri"/>
                <a:cs typeface="Calibri"/>
              </a:rPr>
              <a:t>*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8590" y="2705515"/>
            <a:ext cx="4639945" cy="360870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272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6493" y="3318135"/>
            <a:ext cx="4335868" cy="2579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52275" y="5188130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9" y="19222"/>
                </a:lnTo>
                <a:lnTo>
                  <a:pt x="1472" y="55437"/>
                </a:lnTo>
                <a:lnTo>
                  <a:pt x="0" y="69912"/>
                </a:lnTo>
                <a:lnTo>
                  <a:pt x="188" y="75129"/>
                </a:lnTo>
                <a:lnTo>
                  <a:pt x="14410" y="112178"/>
                </a:lnTo>
                <a:lnTo>
                  <a:pt x="47917" y="135797"/>
                </a:lnTo>
                <a:lnTo>
                  <a:pt x="78659" y="140699"/>
                </a:lnTo>
                <a:lnTo>
                  <a:pt x="91669" y="138035"/>
                </a:lnTo>
                <a:lnTo>
                  <a:pt x="123821" y="116165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50" y="47222"/>
                </a:lnTo>
                <a:lnTo>
                  <a:pt x="115839" y="16504"/>
                </a:lnTo>
                <a:lnTo>
                  <a:pt x="74954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52275" y="5188130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73783" y="3654002"/>
            <a:ext cx="1460500" cy="1553845"/>
          </a:xfrm>
          <a:custGeom>
            <a:avLst/>
            <a:gdLst/>
            <a:ahLst/>
            <a:cxnLst/>
            <a:rect l="l" t="t" r="r" b="b"/>
            <a:pathLst>
              <a:path w="1460500" h="1553845">
                <a:moveTo>
                  <a:pt x="0" y="1553710"/>
                </a:moveTo>
                <a:lnTo>
                  <a:pt x="1459879" y="0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12815" y="3533758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57742" y="0"/>
                </a:moveTo>
                <a:lnTo>
                  <a:pt x="21209" y="19222"/>
                </a:lnTo>
                <a:lnTo>
                  <a:pt x="1472" y="55438"/>
                </a:lnTo>
                <a:lnTo>
                  <a:pt x="0" y="69913"/>
                </a:lnTo>
                <a:lnTo>
                  <a:pt x="189" y="75131"/>
                </a:lnTo>
                <a:lnTo>
                  <a:pt x="14411" y="112180"/>
                </a:lnTo>
                <a:lnTo>
                  <a:pt x="47918" y="135798"/>
                </a:lnTo>
                <a:lnTo>
                  <a:pt x="78661" y="140700"/>
                </a:lnTo>
                <a:lnTo>
                  <a:pt x="91670" y="138035"/>
                </a:lnTo>
                <a:lnTo>
                  <a:pt x="123821" y="116166"/>
                </a:lnTo>
                <a:lnTo>
                  <a:pt x="140584" y="76355"/>
                </a:lnTo>
                <a:lnTo>
                  <a:pt x="141625" y="59736"/>
                </a:lnTo>
                <a:lnTo>
                  <a:pt x="138549" y="47222"/>
                </a:lnTo>
                <a:lnTo>
                  <a:pt x="115838" y="16504"/>
                </a:lnTo>
                <a:lnTo>
                  <a:pt x="74953" y="820"/>
                </a:lnTo>
                <a:lnTo>
                  <a:pt x="57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12815" y="3533758"/>
            <a:ext cx="142240" cy="140970"/>
          </a:xfrm>
          <a:custGeom>
            <a:avLst/>
            <a:gdLst/>
            <a:ahLst/>
            <a:cxnLst/>
            <a:rect l="l" t="t" r="r" b="b"/>
            <a:pathLst>
              <a:path w="142240" h="140970">
                <a:moveTo>
                  <a:pt x="0" y="69912"/>
                </a:moveTo>
                <a:lnTo>
                  <a:pt x="12371" y="29798"/>
                </a:lnTo>
                <a:lnTo>
                  <a:pt x="44189" y="4028"/>
                </a:lnTo>
                <a:lnTo>
                  <a:pt x="57742" y="0"/>
                </a:lnTo>
                <a:lnTo>
                  <a:pt x="74953" y="820"/>
                </a:lnTo>
                <a:lnTo>
                  <a:pt x="115838" y="16504"/>
                </a:lnTo>
                <a:lnTo>
                  <a:pt x="138550" y="47222"/>
                </a:lnTo>
                <a:lnTo>
                  <a:pt x="141625" y="59736"/>
                </a:lnTo>
                <a:lnTo>
                  <a:pt x="140584" y="76355"/>
                </a:lnTo>
                <a:lnTo>
                  <a:pt x="123821" y="116165"/>
                </a:lnTo>
                <a:lnTo>
                  <a:pt x="91669" y="138035"/>
                </a:lnTo>
                <a:lnTo>
                  <a:pt x="78659" y="140699"/>
                </a:lnTo>
                <a:lnTo>
                  <a:pt x="62563" y="139501"/>
                </a:lnTo>
                <a:lnTo>
                  <a:pt x="23667" y="121882"/>
                </a:lnTo>
                <a:lnTo>
                  <a:pt x="2498" y="88549"/>
                </a:lnTo>
                <a:lnTo>
                  <a:pt x="0" y="699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79617" y="6017526"/>
            <a:ext cx="393890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900" spc="-10" dirty="0">
                <a:latin typeface="Calibri"/>
                <a:cs typeface="Calibri"/>
              </a:rPr>
              <a:t>1</a:t>
            </a:r>
            <a:r>
              <a:rPr sz="900" dirty="0">
                <a:latin typeface="Calibri"/>
                <a:cs typeface="Calibri"/>
              </a:rPr>
              <a:t>D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li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5" dirty="0">
                <a:latin typeface="Calibri"/>
                <a:cs typeface="Calibri"/>
              </a:rPr>
              <a:t>e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nd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p</a:t>
            </a:r>
            <a:r>
              <a:rPr sz="900" spc="-5" dirty="0">
                <a:latin typeface="Calibri"/>
                <a:cs typeface="Calibri"/>
              </a:rPr>
              <a:t>e </a:t>
            </a:r>
            <a:r>
              <a:rPr sz="900" dirty="0">
                <a:latin typeface="Calibri"/>
                <a:cs typeface="Calibri"/>
              </a:rPr>
              <a:t>fo</a:t>
            </a:r>
            <a:r>
              <a:rPr sz="900" spc="-5" dirty="0">
                <a:latin typeface="Calibri"/>
                <a:cs typeface="Calibri"/>
              </a:rPr>
              <a:t>r 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4</a:t>
            </a:r>
            <a:r>
              <a:rPr sz="900" spc="-5" dirty="0">
                <a:latin typeface="Calibri"/>
                <a:cs typeface="Calibri"/>
              </a:rPr>
              <a:t>-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er 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eL</a:t>
            </a:r>
            <a:r>
              <a:rPr sz="900" spc="-10" dirty="0">
                <a:latin typeface="Calibri"/>
                <a:cs typeface="Calibri"/>
              </a:rPr>
              <a:t>U </a:t>
            </a:r>
            <a:r>
              <a:rPr sz="90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k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spc="-5" dirty="0">
                <a:latin typeface="Calibri"/>
                <a:cs typeface="Calibri"/>
              </a:rPr>
              <a:t>0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npu</a:t>
            </a:r>
            <a:r>
              <a:rPr sz="900" spc="-5" dirty="0">
                <a:latin typeface="Calibri"/>
                <a:cs typeface="Calibri"/>
              </a:rPr>
              <a:t>t </a:t>
            </a:r>
            <a:r>
              <a:rPr sz="900" dirty="0">
                <a:latin typeface="Calibri"/>
                <a:cs typeface="Calibri"/>
              </a:rPr>
              <a:t>f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at</a:t>
            </a:r>
            <a:r>
              <a:rPr sz="900" dirty="0">
                <a:latin typeface="Calibri"/>
                <a:cs typeface="Calibri"/>
              </a:rPr>
              <a:t>u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es, </a:t>
            </a:r>
            <a:r>
              <a:rPr sz="900" spc="-15" dirty="0">
                <a:latin typeface="Calibri"/>
                <a:cs typeface="Calibri"/>
              </a:rPr>
              <a:t>3</a:t>
            </a:r>
            <a:r>
              <a:rPr sz="900" spc="-5" dirty="0">
                <a:latin typeface="Calibri"/>
                <a:cs typeface="Calibri"/>
              </a:rPr>
              <a:t>2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un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s p</a:t>
            </a:r>
            <a:r>
              <a:rPr sz="900" spc="-5" dirty="0">
                <a:latin typeface="Calibri"/>
                <a:cs typeface="Calibri"/>
              </a:rPr>
              <a:t>er 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dd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, 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spc="-5" dirty="0">
                <a:latin typeface="Calibri"/>
                <a:cs typeface="Calibri"/>
              </a:rPr>
              <a:t>0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10" dirty="0">
                <a:latin typeface="Calibri"/>
                <a:cs typeface="Calibri"/>
              </a:rPr>
              <a:t>at</a:t>
            </a:r>
            <a:r>
              <a:rPr sz="900" spc="-5" dirty="0">
                <a:latin typeface="Calibri"/>
                <a:cs typeface="Calibri"/>
              </a:rPr>
              <a:t>eg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5" dirty="0">
                <a:latin typeface="Calibri"/>
                <a:cs typeface="Calibri"/>
              </a:rPr>
              <a:t>es, 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-5" dirty="0">
                <a:latin typeface="Calibri"/>
                <a:cs typeface="Calibri"/>
              </a:rPr>
              <a:t> s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spc="-5" dirty="0">
                <a:latin typeface="Calibri"/>
                <a:cs typeface="Calibri"/>
              </a:rPr>
              <a:t>m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x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497" y="6115315"/>
            <a:ext cx="386016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7" baseline="27777" dirty="0">
                <a:latin typeface="Calibri"/>
                <a:cs typeface="Calibri"/>
              </a:rPr>
              <a:t>*</a:t>
            </a:r>
            <a:r>
              <a:rPr sz="1400" spc="-10" dirty="0">
                <a:latin typeface="Calibri"/>
                <a:cs typeface="Calibri"/>
              </a:rPr>
              <a:t>Ma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hni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ail</a:t>
            </a:r>
            <a:r>
              <a:rPr sz="1400" spc="-5" dirty="0">
                <a:latin typeface="Calibri"/>
                <a:cs typeface="Calibri"/>
              </a:rPr>
              <a:t>s!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10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12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176</a:t>
            </a:fld>
            <a:endParaRPr spc="-15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A76795C-DB81-413D-B4EA-499E7E622B5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1AAFCEBA-5B3B-46BF-8C82-3184140B56E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02A9D96-2358-49E4-98DB-B1554CA4D25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47AE73C-CC41-4850-8F46-C8DAC84BC76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" name="投影片編號版面配置區 1">
              <a:extLst>
                <a:ext uri="{FF2B5EF4-FFF2-40B4-BE49-F238E27FC236}">
                  <a16:creationId xmlns:a16="http://schemas.microsoft.com/office/drawing/2014/main" id="{CE6F4A2A-ACC2-4960-A3C1-38ED1087F36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69880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spc="-60" dirty="0"/>
              <a:t>e</a:t>
            </a:r>
            <a:r>
              <a:rPr dirty="0"/>
              <a:t>x</a:t>
            </a:r>
            <a:r>
              <a:rPr spc="-5" dirty="0"/>
              <a:t> </a:t>
            </a:r>
            <a:r>
              <a:rPr spc="-25" dirty="0"/>
              <a:t>Funct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937" y="2942216"/>
            <a:ext cx="5186680" cy="275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745" marR="605790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iti</a:t>
            </a:r>
            <a:r>
              <a:rPr sz="2800" b="1" spc="-20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(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lti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) b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99900"/>
              </a:lnSpc>
              <a:spcBef>
                <a:spcPts val="1830"/>
              </a:spcBef>
            </a:pPr>
            <a:r>
              <a:rPr sz="2800" spc="-25" dirty="0">
                <a:latin typeface="Calibri"/>
                <a:cs typeface="Calibri"/>
              </a:rPr>
              <a:t>Ge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</a:t>
            </a:r>
            <a:r>
              <a:rPr sz="2800" b="1" spc="-6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y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p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5" dirty="0">
                <a:latin typeface="Calibri"/>
                <a:cs typeface="Calibri"/>
              </a:rPr>
              <a:t>z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ut </a:t>
            </a:r>
            <a:r>
              <a:rPr sz="2800" b="1" spc="-25" dirty="0">
                <a:latin typeface="Calibri"/>
                <a:cs typeface="Calibri"/>
              </a:rPr>
              <a:t>co</a:t>
            </a:r>
            <a:r>
              <a:rPr sz="2800" b="1" spc="-55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g </a:t>
            </a:r>
            <a:r>
              <a:rPr sz="2800" b="1" spc="-3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g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775" baseline="25525" dirty="0">
                <a:latin typeface="Calibri"/>
                <a:cs typeface="Calibri"/>
              </a:rPr>
              <a:t>*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8590" y="2705515"/>
            <a:ext cx="4639945" cy="360870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5062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Wi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ini</a:t>
            </a:r>
            <a:r>
              <a:rPr sz="2400" spc="-10" dirty="0">
                <a:latin typeface="Calibri"/>
                <a:cs typeface="Calibri"/>
              </a:rPr>
              <a:t>ma: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02594" y="3302842"/>
            <a:ext cx="4370517" cy="26496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79617" y="6017526"/>
            <a:ext cx="393890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900" spc="-10" dirty="0">
                <a:latin typeface="Calibri"/>
                <a:cs typeface="Calibri"/>
              </a:rPr>
              <a:t>1</a:t>
            </a:r>
            <a:r>
              <a:rPr sz="900" dirty="0">
                <a:latin typeface="Calibri"/>
                <a:cs typeface="Calibri"/>
              </a:rPr>
              <a:t>D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li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5" dirty="0">
                <a:latin typeface="Calibri"/>
                <a:cs typeface="Calibri"/>
              </a:rPr>
              <a:t>e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nd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p</a:t>
            </a:r>
            <a:r>
              <a:rPr sz="900" spc="-5" dirty="0">
                <a:latin typeface="Calibri"/>
                <a:cs typeface="Calibri"/>
              </a:rPr>
              <a:t>e </a:t>
            </a:r>
            <a:r>
              <a:rPr sz="900" dirty="0">
                <a:latin typeface="Calibri"/>
                <a:cs typeface="Calibri"/>
              </a:rPr>
              <a:t>fo</a:t>
            </a:r>
            <a:r>
              <a:rPr sz="900" spc="-5" dirty="0">
                <a:latin typeface="Calibri"/>
                <a:cs typeface="Calibri"/>
              </a:rPr>
              <a:t>r 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4</a:t>
            </a:r>
            <a:r>
              <a:rPr sz="900" spc="-5" dirty="0">
                <a:latin typeface="Calibri"/>
                <a:cs typeface="Calibri"/>
              </a:rPr>
              <a:t>-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er 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eL</a:t>
            </a:r>
            <a:r>
              <a:rPr sz="900" spc="-10" dirty="0">
                <a:latin typeface="Calibri"/>
                <a:cs typeface="Calibri"/>
              </a:rPr>
              <a:t>U </a:t>
            </a:r>
            <a:r>
              <a:rPr sz="90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k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spc="-5" dirty="0">
                <a:latin typeface="Calibri"/>
                <a:cs typeface="Calibri"/>
              </a:rPr>
              <a:t>0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npu</a:t>
            </a:r>
            <a:r>
              <a:rPr sz="900" spc="-5" dirty="0">
                <a:latin typeface="Calibri"/>
                <a:cs typeface="Calibri"/>
              </a:rPr>
              <a:t>t </a:t>
            </a:r>
            <a:r>
              <a:rPr sz="900" dirty="0">
                <a:latin typeface="Calibri"/>
                <a:cs typeface="Calibri"/>
              </a:rPr>
              <a:t>f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at</a:t>
            </a:r>
            <a:r>
              <a:rPr sz="900" dirty="0">
                <a:latin typeface="Calibri"/>
                <a:cs typeface="Calibri"/>
              </a:rPr>
              <a:t>u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es, </a:t>
            </a:r>
            <a:r>
              <a:rPr sz="900" spc="-15" dirty="0">
                <a:latin typeface="Calibri"/>
                <a:cs typeface="Calibri"/>
              </a:rPr>
              <a:t>3</a:t>
            </a:r>
            <a:r>
              <a:rPr sz="900" spc="-5" dirty="0">
                <a:latin typeface="Calibri"/>
                <a:cs typeface="Calibri"/>
              </a:rPr>
              <a:t>2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un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s p</a:t>
            </a:r>
            <a:r>
              <a:rPr sz="900" spc="-5" dirty="0">
                <a:latin typeface="Calibri"/>
                <a:cs typeface="Calibri"/>
              </a:rPr>
              <a:t>er 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dd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, 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spc="-5" dirty="0">
                <a:latin typeface="Calibri"/>
                <a:cs typeface="Calibri"/>
              </a:rPr>
              <a:t>0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10" dirty="0">
                <a:latin typeface="Calibri"/>
                <a:cs typeface="Calibri"/>
              </a:rPr>
              <a:t>at</a:t>
            </a:r>
            <a:r>
              <a:rPr sz="900" spc="-5" dirty="0">
                <a:latin typeface="Calibri"/>
                <a:cs typeface="Calibri"/>
              </a:rPr>
              <a:t>eg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5" dirty="0">
                <a:latin typeface="Calibri"/>
                <a:cs typeface="Calibri"/>
              </a:rPr>
              <a:t>es, 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-5" dirty="0">
                <a:latin typeface="Calibri"/>
                <a:cs typeface="Calibri"/>
              </a:rPr>
              <a:t> s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spc="-5" dirty="0">
                <a:latin typeface="Calibri"/>
                <a:cs typeface="Calibri"/>
              </a:rPr>
              <a:t>m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x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97" y="6115315"/>
            <a:ext cx="386016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7" baseline="27777" dirty="0">
                <a:latin typeface="Calibri"/>
                <a:cs typeface="Calibri"/>
              </a:rPr>
              <a:t>*</a:t>
            </a:r>
            <a:r>
              <a:rPr sz="1400" spc="-10" dirty="0">
                <a:latin typeface="Calibri"/>
                <a:cs typeface="Calibri"/>
              </a:rPr>
              <a:t>Ma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hni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ail</a:t>
            </a:r>
            <a:r>
              <a:rPr sz="1400" spc="-5" dirty="0">
                <a:latin typeface="Calibri"/>
                <a:cs typeface="Calibri"/>
              </a:rPr>
              <a:t>s!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10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12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177</a:t>
            </a:fld>
            <a:endParaRPr spc="-1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7886EF1-F137-4037-9423-BA4AE8CBE32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E782807-D26C-4911-9127-2B5FB92AE1B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48903AE-AA86-42EE-A0FB-0F13759B00E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BF132F9-CF68-4AB4-A950-0B590B75B88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45AC0AA5-4C3B-4F4D-B2E4-DCEE21EF1AA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584261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spc="-60" dirty="0"/>
              <a:t>e</a:t>
            </a:r>
            <a:r>
              <a:rPr dirty="0"/>
              <a:t>x</a:t>
            </a:r>
            <a:r>
              <a:rPr spc="-5" dirty="0"/>
              <a:t> </a:t>
            </a:r>
            <a:r>
              <a:rPr spc="-25" dirty="0"/>
              <a:t>Funct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937" y="2942216"/>
            <a:ext cx="5186680" cy="275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745" marR="605790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iti</a:t>
            </a:r>
            <a:r>
              <a:rPr sz="2800" b="1" spc="-20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(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lti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) b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99900"/>
              </a:lnSpc>
              <a:spcBef>
                <a:spcPts val="1830"/>
              </a:spcBef>
            </a:pPr>
            <a:r>
              <a:rPr sz="2800" spc="-25" dirty="0">
                <a:latin typeface="Calibri"/>
                <a:cs typeface="Calibri"/>
              </a:rPr>
              <a:t>Ge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</a:t>
            </a:r>
            <a:r>
              <a:rPr sz="2800" b="1" spc="-6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y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p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5" dirty="0">
                <a:latin typeface="Calibri"/>
                <a:cs typeface="Calibri"/>
              </a:rPr>
              <a:t>z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ut </a:t>
            </a:r>
            <a:r>
              <a:rPr sz="2800" b="1" spc="-25" dirty="0">
                <a:latin typeface="Calibri"/>
                <a:cs typeface="Calibri"/>
              </a:rPr>
              <a:t>co</a:t>
            </a:r>
            <a:r>
              <a:rPr sz="2800" b="1" spc="-55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g </a:t>
            </a:r>
            <a:r>
              <a:rPr sz="2800" b="1" spc="-3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g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775" baseline="25525" dirty="0">
                <a:latin typeface="Calibri"/>
                <a:cs typeface="Calibri"/>
              </a:rPr>
              <a:t>*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8590" y="2705515"/>
            <a:ext cx="4639945" cy="360870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5062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wil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96530" y="3341969"/>
            <a:ext cx="4463506" cy="26143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79617" y="6017526"/>
            <a:ext cx="393890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900" spc="-10" dirty="0">
                <a:latin typeface="Calibri"/>
                <a:cs typeface="Calibri"/>
              </a:rPr>
              <a:t>1</a:t>
            </a:r>
            <a:r>
              <a:rPr sz="900" dirty="0">
                <a:latin typeface="Calibri"/>
                <a:cs typeface="Calibri"/>
              </a:rPr>
              <a:t>D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li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5" dirty="0">
                <a:latin typeface="Calibri"/>
                <a:cs typeface="Calibri"/>
              </a:rPr>
              <a:t>e 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nd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p</a:t>
            </a:r>
            <a:r>
              <a:rPr sz="900" spc="-5" dirty="0">
                <a:latin typeface="Calibri"/>
                <a:cs typeface="Calibri"/>
              </a:rPr>
              <a:t>e </a:t>
            </a:r>
            <a:r>
              <a:rPr sz="900" dirty="0">
                <a:latin typeface="Calibri"/>
                <a:cs typeface="Calibri"/>
              </a:rPr>
              <a:t>fo</a:t>
            </a:r>
            <a:r>
              <a:rPr sz="900" spc="-5" dirty="0">
                <a:latin typeface="Calibri"/>
                <a:cs typeface="Calibri"/>
              </a:rPr>
              <a:t>r 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4</a:t>
            </a:r>
            <a:r>
              <a:rPr sz="900" spc="-5" dirty="0">
                <a:latin typeface="Calibri"/>
                <a:cs typeface="Calibri"/>
              </a:rPr>
              <a:t>-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er 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eL</a:t>
            </a:r>
            <a:r>
              <a:rPr sz="900" spc="-10" dirty="0">
                <a:latin typeface="Calibri"/>
                <a:cs typeface="Calibri"/>
              </a:rPr>
              <a:t>U </a:t>
            </a:r>
            <a:r>
              <a:rPr sz="90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k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spc="-5" dirty="0">
                <a:latin typeface="Calibri"/>
                <a:cs typeface="Calibri"/>
              </a:rPr>
              <a:t>0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npu</a:t>
            </a:r>
            <a:r>
              <a:rPr sz="900" spc="-5" dirty="0">
                <a:latin typeface="Calibri"/>
                <a:cs typeface="Calibri"/>
              </a:rPr>
              <a:t>t </a:t>
            </a:r>
            <a:r>
              <a:rPr sz="900" dirty="0">
                <a:latin typeface="Calibri"/>
                <a:cs typeface="Calibri"/>
              </a:rPr>
              <a:t>f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at</a:t>
            </a:r>
            <a:r>
              <a:rPr sz="900" dirty="0">
                <a:latin typeface="Calibri"/>
                <a:cs typeface="Calibri"/>
              </a:rPr>
              <a:t>u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es, </a:t>
            </a:r>
            <a:r>
              <a:rPr sz="900" spc="-15" dirty="0">
                <a:latin typeface="Calibri"/>
                <a:cs typeface="Calibri"/>
              </a:rPr>
              <a:t>3</a:t>
            </a:r>
            <a:r>
              <a:rPr sz="900" spc="-5" dirty="0">
                <a:latin typeface="Calibri"/>
                <a:cs typeface="Calibri"/>
              </a:rPr>
              <a:t>2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un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s p</a:t>
            </a:r>
            <a:r>
              <a:rPr sz="900" spc="-5" dirty="0">
                <a:latin typeface="Calibri"/>
                <a:cs typeface="Calibri"/>
              </a:rPr>
              <a:t>er 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dd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-5" dirty="0">
                <a:latin typeface="Calibri"/>
                <a:cs typeface="Calibri"/>
              </a:rPr>
              <a:t>, 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spc="-5" dirty="0">
                <a:latin typeface="Calibri"/>
                <a:cs typeface="Calibri"/>
              </a:rPr>
              <a:t>0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c</a:t>
            </a:r>
            <a:r>
              <a:rPr sz="900" spc="-10" dirty="0">
                <a:latin typeface="Calibri"/>
                <a:cs typeface="Calibri"/>
              </a:rPr>
              <a:t>at</a:t>
            </a:r>
            <a:r>
              <a:rPr sz="900" spc="-5" dirty="0">
                <a:latin typeface="Calibri"/>
                <a:cs typeface="Calibri"/>
              </a:rPr>
              <a:t>eg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r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5" dirty="0">
                <a:latin typeface="Calibri"/>
                <a:cs typeface="Calibri"/>
              </a:rPr>
              <a:t>es, </a:t>
            </a:r>
            <a:r>
              <a:rPr sz="900" spc="-2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h</a:t>
            </a:r>
            <a:r>
              <a:rPr sz="900" spc="-5" dirty="0">
                <a:latin typeface="Calibri"/>
                <a:cs typeface="Calibri"/>
              </a:rPr>
              <a:t> s</a:t>
            </a:r>
            <a:r>
              <a:rPr sz="900" dirty="0">
                <a:latin typeface="Calibri"/>
                <a:cs typeface="Calibri"/>
              </a:rPr>
              <a:t>of</a:t>
            </a:r>
            <a:r>
              <a:rPr sz="900" spc="-10" dirty="0">
                <a:latin typeface="Calibri"/>
                <a:cs typeface="Calibri"/>
              </a:rPr>
              <a:t>t</a:t>
            </a:r>
            <a:r>
              <a:rPr sz="900" spc="-5" dirty="0">
                <a:latin typeface="Calibri"/>
                <a:cs typeface="Calibri"/>
              </a:rPr>
              <a:t>m</a:t>
            </a:r>
            <a:r>
              <a:rPr sz="900" spc="-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x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97" y="6115315"/>
            <a:ext cx="386016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7" baseline="27777" dirty="0">
                <a:latin typeface="Calibri"/>
                <a:cs typeface="Calibri"/>
              </a:rPr>
              <a:t>*</a:t>
            </a:r>
            <a:r>
              <a:rPr sz="1400" spc="-10" dirty="0">
                <a:latin typeface="Calibri"/>
                <a:cs typeface="Calibri"/>
              </a:rPr>
              <a:t>Ma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hni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ail</a:t>
            </a:r>
            <a:r>
              <a:rPr sz="1400" spc="-5" dirty="0">
                <a:latin typeface="Calibri"/>
                <a:cs typeface="Calibri"/>
              </a:rPr>
              <a:t>s!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10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12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178</a:t>
            </a:fld>
            <a:endParaRPr spc="-1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E0A8768-EEF3-4B6D-A8C5-9B69C3F711B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86D3E44A-D910-4762-B9C7-A6EFC9111D8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58E4C41-EC84-44C2-B51F-1ADDE13AC2C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FDFD29F-A23D-4F97-96B1-31601671FF3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79A1761F-0879-43D6-8970-EB7F3F63E67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5365" y="1492217"/>
            <a:ext cx="17348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240" y="1492217"/>
            <a:ext cx="28835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is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75" dirty="0">
                <a:latin typeface="Calibri"/>
                <a:cs typeface="Calibri"/>
              </a:rPr>
              <a:t>n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spc="-50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x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5199" y="1492217"/>
            <a:ext cx="127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415" y="1453438"/>
            <a:ext cx="3250905" cy="46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5039" y="1497599"/>
            <a:ext cx="3179187" cy="379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978" y="2121592"/>
            <a:ext cx="8649573" cy="486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937" y="2942216"/>
            <a:ext cx="5186680" cy="275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9745" marR="605790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iti</a:t>
            </a:r>
            <a:r>
              <a:rPr sz="2800" b="1" spc="-20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(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lti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) b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99900"/>
              </a:lnSpc>
              <a:spcBef>
                <a:spcPts val="1830"/>
              </a:spcBef>
            </a:pPr>
            <a:r>
              <a:rPr sz="2800" spc="-25" dirty="0">
                <a:latin typeface="Calibri"/>
                <a:cs typeface="Calibri"/>
              </a:rPr>
              <a:t>Ge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</a:t>
            </a:r>
            <a:r>
              <a:rPr sz="2800" b="1" spc="-60" dirty="0">
                <a:latin typeface="Calibri"/>
                <a:cs typeface="Calibri"/>
              </a:rPr>
              <a:t>s</a:t>
            </a:r>
            <a:r>
              <a:rPr sz="2800" b="1" spc="-15" dirty="0">
                <a:latin typeface="Calibri"/>
                <a:cs typeface="Calibri"/>
              </a:rPr>
              <a:t>y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p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5" dirty="0">
                <a:latin typeface="Calibri"/>
                <a:cs typeface="Calibri"/>
              </a:rPr>
              <a:t>z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ut </a:t>
            </a:r>
            <a:r>
              <a:rPr sz="2800" b="1" spc="-25" dirty="0">
                <a:latin typeface="Calibri"/>
                <a:cs typeface="Calibri"/>
              </a:rPr>
              <a:t>co</a:t>
            </a:r>
            <a:r>
              <a:rPr sz="2800" b="1" spc="-55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g </a:t>
            </a:r>
            <a:r>
              <a:rPr sz="2800" b="1" spc="-3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 g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minim</a:t>
            </a:r>
            <a:r>
              <a:rPr sz="2800" b="1" spc="-25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775" baseline="25525" dirty="0">
                <a:latin typeface="Calibri"/>
                <a:cs typeface="Calibri"/>
              </a:rPr>
              <a:t>*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20" dirty="0"/>
              <a:t>97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0" name="object 10"/>
          <p:cNvSpPr txBox="1"/>
          <p:nvPr/>
        </p:nvSpPr>
        <p:spPr>
          <a:xfrm>
            <a:off x="17497" y="6115315"/>
            <a:ext cx="386016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7" baseline="27777" dirty="0">
                <a:latin typeface="Calibri"/>
                <a:cs typeface="Calibri"/>
              </a:rPr>
              <a:t>*</a:t>
            </a:r>
            <a:r>
              <a:rPr sz="1400" spc="-10" dirty="0">
                <a:latin typeface="Calibri"/>
                <a:cs typeface="Calibri"/>
              </a:rPr>
              <a:t>Ma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hni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ail</a:t>
            </a:r>
            <a:r>
              <a:rPr sz="1400" spc="-5" dirty="0">
                <a:latin typeface="Calibri"/>
                <a:cs typeface="Calibri"/>
              </a:rPr>
              <a:t>s!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10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12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663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8590" y="2705515"/>
            <a:ext cx="4639945" cy="360870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2720">
              <a:lnSpc>
                <a:spcPts val="3345"/>
              </a:lnSpc>
            </a:pPr>
            <a:r>
              <a:rPr sz="2800" spc="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40" dirty="0">
                <a:latin typeface="Calibri"/>
                <a:cs typeface="Calibri"/>
              </a:rPr>
              <a:t>k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  <a:p>
            <a:pPr marL="172720">
              <a:lnSpc>
                <a:spcPts val="3345"/>
              </a:lnSpc>
            </a:pP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</a:t>
            </a:r>
            <a:r>
              <a:rPr sz="2800" b="1" spc="-40" dirty="0">
                <a:latin typeface="Calibri"/>
                <a:cs typeface="Calibri"/>
              </a:rPr>
              <a:t>e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30" dirty="0">
                <a:latin typeface="Calibri"/>
                <a:cs typeface="Calibri"/>
              </a:rPr>
              <a:t>p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35" dirty="0">
                <a:latin typeface="Calibri"/>
                <a:cs typeface="Calibri"/>
              </a:rPr>
              <a:t>za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629920" marR="857885" indent="-45720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630555" algn="l"/>
              </a:tabLst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ew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no 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ce</a:t>
            </a:r>
            <a:endParaRPr sz="2800">
              <a:latin typeface="Calibri"/>
              <a:cs typeface="Calibri"/>
            </a:endParaRPr>
          </a:p>
          <a:p>
            <a:pPr marL="629920" marR="743585" indent="-45720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630555" algn="l"/>
              </a:tabLst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mp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t s</a:t>
            </a:r>
            <a:r>
              <a:rPr sz="2800" spc="-25" dirty="0">
                <a:latin typeface="Calibri"/>
                <a:cs typeface="Calibri"/>
              </a:rPr>
              <a:t>eem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y</a:t>
            </a:r>
            <a:r>
              <a:rPr sz="2800" spc="-55" dirty="0">
                <a:latin typeface="Calibri"/>
                <a:cs typeface="Calibri"/>
              </a:rPr>
              <a:t>wa</a:t>
            </a: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 marL="629920" indent="-457200">
              <a:lnSpc>
                <a:spcPts val="3335"/>
              </a:lnSpc>
              <a:buFont typeface="Calibri"/>
              <a:buChar char="-"/>
              <a:tabLst>
                <a:tab pos="630555" algn="l"/>
              </a:tabLst>
            </a:pPr>
            <a:r>
              <a:rPr sz="2800" spc="-10" dirty="0">
                <a:latin typeface="Calibri"/>
                <a:cs typeface="Calibri"/>
              </a:rPr>
              <a:t>Ac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ch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4C0EB2F-DD8D-414B-B606-5C60FC731A6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14611C0-C26B-459F-9929-FFA2379D72F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6E35715-44BA-4760-92BB-18B9E6C5004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EFB0BD8-0D4F-496C-96FD-9515BCC38E2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投影片編號版面配置區 1">
              <a:extLst>
                <a:ext uri="{FF2B5EF4-FFF2-40B4-BE49-F238E27FC236}">
                  <a16:creationId xmlns:a16="http://schemas.microsoft.com/office/drawing/2014/main" id="{C6A72DB5-C0B6-41B2-9C7F-AB5C0AE76E0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標題 20">
            <a:extLst>
              <a:ext uri="{FF2B5EF4-FFF2-40B4-BE49-F238E27FC236}">
                <a16:creationId xmlns:a16="http://schemas.microsoft.com/office/drawing/2014/main" id="{481CE8BA-8CA1-460B-861E-067074FA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6A5B685-9A6D-499A-9FE5-199B56C4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44" y="100452"/>
            <a:ext cx="11668755" cy="15241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F3A73B-C087-4A5A-8E7A-86C99A85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8830C8A-1A1B-442F-AA3D-BCAFB3ADFE90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Im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ge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80" dirty="0">
                <a:solidFill>
                  <a:schemeClr val="tx1"/>
                </a:solidFill>
              </a:rPr>
              <a:t>F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55" dirty="0">
                <a:solidFill>
                  <a:schemeClr val="tx1"/>
                </a:solidFill>
              </a:rPr>
              <a:t>a</a:t>
            </a:r>
            <a:r>
              <a:rPr lang="en-US" spc="-25" dirty="0">
                <a:solidFill>
                  <a:schemeClr val="tx1"/>
                </a:solidFill>
              </a:rPr>
              <a:t>tu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5" dirty="0">
                <a:solidFill>
                  <a:schemeClr val="tx1"/>
                </a:solidFill>
              </a:rPr>
              <a:t>v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Neu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al</a:t>
            </a:r>
            <a:r>
              <a:rPr lang="en-US" spc="-5" dirty="0">
                <a:solidFill>
                  <a:schemeClr val="tx1"/>
                </a:solidFill>
              </a:rPr>
              <a:t> N</a:t>
            </a:r>
            <a:r>
              <a:rPr lang="en-US" spc="-20" dirty="0">
                <a:solidFill>
                  <a:schemeClr val="tx1"/>
                </a:solidFill>
              </a:rPr>
              <a:t>et</a:t>
            </a:r>
            <a:r>
              <a:rPr lang="en-US" spc="-6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60" dirty="0">
                <a:solidFill>
                  <a:schemeClr val="tx1"/>
                </a:solidFill>
              </a:rPr>
              <a:t>k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0DD1590-2956-4BC7-BB33-9962F8D1EB86}"/>
              </a:ext>
            </a:extLst>
          </p:cNvPr>
          <p:cNvSpPr/>
          <p:nvPr/>
        </p:nvSpPr>
        <p:spPr>
          <a:xfrm>
            <a:off x="3943155" y="1265657"/>
            <a:ext cx="3808729" cy="1654175"/>
          </a:xfrm>
          <a:custGeom>
            <a:avLst/>
            <a:gdLst/>
            <a:ahLst/>
            <a:cxnLst/>
            <a:rect l="l" t="t" r="r" b="b"/>
            <a:pathLst>
              <a:path w="3808729" h="1654175">
                <a:moveTo>
                  <a:pt x="0" y="0"/>
                </a:moveTo>
                <a:lnTo>
                  <a:pt x="3808608" y="0"/>
                </a:lnTo>
                <a:lnTo>
                  <a:pt x="3808608" y="1653569"/>
                </a:lnTo>
                <a:lnTo>
                  <a:pt x="0" y="165356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E8EE936-78C3-415D-A40E-0691E6EA12FC}"/>
              </a:ext>
            </a:extLst>
          </p:cNvPr>
          <p:cNvSpPr/>
          <p:nvPr/>
        </p:nvSpPr>
        <p:spPr>
          <a:xfrm>
            <a:off x="3943155" y="1265657"/>
            <a:ext cx="3808729" cy="1654175"/>
          </a:xfrm>
          <a:custGeom>
            <a:avLst/>
            <a:gdLst/>
            <a:ahLst/>
            <a:cxnLst/>
            <a:rect l="l" t="t" r="r" b="b"/>
            <a:pathLst>
              <a:path w="3808729" h="1654175">
                <a:moveTo>
                  <a:pt x="0" y="0"/>
                </a:moveTo>
                <a:lnTo>
                  <a:pt x="3808608" y="0"/>
                </a:lnTo>
                <a:lnTo>
                  <a:pt x="3808608" y="1653569"/>
                </a:lnTo>
                <a:lnTo>
                  <a:pt x="0" y="16535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5E3E5D-A1CD-4D73-809B-0AD1C5FFFE8D}"/>
              </a:ext>
            </a:extLst>
          </p:cNvPr>
          <p:cNvSpPr txBox="1"/>
          <p:nvPr/>
        </p:nvSpPr>
        <p:spPr>
          <a:xfrm>
            <a:off x="4323332" y="1656198"/>
            <a:ext cx="30499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45" dirty="0">
                <a:latin typeface="Calibri"/>
                <a:cs typeface="Calibri"/>
              </a:rPr>
              <a:t>F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u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E</a:t>
            </a:r>
            <a:r>
              <a:rPr sz="3200" spc="5" dirty="0">
                <a:latin typeface="Calibri"/>
                <a:cs typeface="Calibri"/>
              </a:rPr>
              <a:t>x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1001814-B20F-4739-A695-DEB4C37A55BC}"/>
              </a:ext>
            </a:extLst>
          </p:cNvPr>
          <p:cNvSpPr/>
          <p:nvPr/>
        </p:nvSpPr>
        <p:spPr>
          <a:xfrm>
            <a:off x="2678518" y="2049591"/>
            <a:ext cx="1040130" cy="85725"/>
          </a:xfrm>
          <a:custGeom>
            <a:avLst/>
            <a:gdLst/>
            <a:ahLst/>
            <a:cxnLst/>
            <a:rect l="l" t="t" r="r" b="b"/>
            <a:pathLst>
              <a:path w="1040129" h="85725">
                <a:moveTo>
                  <a:pt x="0" y="28573"/>
                </a:moveTo>
                <a:lnTo>
                  <a:pt x="0" y="57148"/>
                </a:lnTo>
                <a:lnTo>
                  <a:pt x="954403" y="57150"/>
                </a:lnTo>
                <a:lnTo>
                  <a:pt x="954403" y="85725"/>
                </a:lnTo>
                <a:lnTo>
                  <a:pt x="1040128" y="42862"/>
                </a:lnTo>
                <a:lnTo>
                  <a:pt x="1011553" y="28575"/>
                </a:lnTo>
                <a:lnTo>
                  <a:pt x="0" y="28573"/>
                </a:lnTo>
                <a:close/>
              </a:path>
              <a:path w="1040129" h="85725">
                <a:moveTo>
                  <a:pt x="954403" y="0"/>
                </a:moveTo>
                <a:lnTo>
                  <a:pt x="954403" y="28575"/>
                </a:lnTo>
                <a:lnTo>
                  <a:pt x="1011553" y="28575"/>
                </a:lnTo>
                <a:lnTo>
                  <a:pt x="95440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FD8C0D9-F36A-4237-BAC5-982DD9327109}"/>
              </a:ext>
            </a:extLst>
          </p:cNvPr>
          <p:cNvSpPr/>
          <p:nvPr/>
        </p:nvSpPr>
        <p:spPr>
          <a:xfrm>
            <a:off x="7839190" y="1685753"/>
            <a:ext cx="1046480" cy="85725"/>
          </a:xfrm>
          <a:custGeom>
            <a:avLst/>
            <a:gdLst/>
            <a:ahLst/>
            <a:cxnLst/>
            <a:rect l="l" t="t" r="r" b="b"/>
            <a:pathLst>
              <a:path w="1046479" h="85725">
                <a:moveTo>
                  <a:pt x="0" y="28573"/>
                </a:moveTo>
                <a:lnTo>
                  <a:pt x="0" y="57148"/>
                </a:lnTo>
                <a:lnTo>
                  <a:pt x="960403" y="57150"/>
                </a:lnTo>
                <a:lnTo>
                  <a:pt x="960403" y="85725"/>
                </a:lnTo>
                <a:lnTo>
                  <a:pt x="1046128" y="42862"/>
                </a:lnTo>
                <a:lnTo>
                  <a:pt x="1017553" y="28575"/>
                </a:lnTo>
                <a:lnTo>
                  <a:pt x="0" y="28573"/>
                </a:lnTo>
                <a:close/>
              </a:path>
              <a:path w="1046479" h="85725">
                <a:moveTo>
                  <a:pt x="960403" y="0"/>
                </a:moveTo>
                <a:lnTo>
                  <a:pt x="960403" y="28575"/>
                </a:lnTo>
                <a:lnTo>
                  <a:pt x="1017553" y="28575"/>
                </a:lnTo>
                <a:lnTo>
                  <a:pt x="96040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3E9E71E-371E-4317-AD2E-BF8D477AF974}"/>
              </a:ext>
            </a:extLst>
          </p:cNvPr>
          <p:cNvSpPr txBox="1"/>
          <p:nvPr/>
        </p:nvSpPr>
        <p:spPr>
          <a:xfrm>
            <a:off x="8200881" y="1116944"/>
            <a:ext cx="18097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f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630FD7A-9971-45BF-845A-00575E9904BF}"/>
              </a:ext>
            </a:extLst>
          </p:cNvPr>
          <p:cNvSpPr/>
          <p:nvPr/>
        </p:nvSpPr>
        <p:spPr>
          <a:xfrm>
            <a:off x="7839190" y="2594049"/>
            <a:ext cx="1028700" cy="85725"/>
          </a:xfrm>
          <a:custGeom>
            <a:avLst/>
            <a:gdLst/>
            <a:ahLst/>
            <a:cxnLst/>
            <a:rect l="l" t="t" r="r" b="b"/>
            <a:pathLst>
              <a:path w="1028700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1028532" y="57150"/>
                </a:lnTo>
                <a:lnTo>
                  <a:pt x="1028532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8A56563-B7E5-49F5-96E9-0A3CF671AFE9}"/>
              </a:ext>
            </a:extLst>
          </p:cNvPr>
          <p:cNvSpPr txBox="1"/>
          <p:nvPr/>
        </p:nvSpPr>
        <p:spPr>
          <a:xfrm>
            <a:off x="7948359" y="2818239"/>
            <a:ext cx="977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7EBE3D1-4396-4F54-8A10-8E8A972A8CCC}"/>
              </a:ext>
            </a:extLst>
          </p:cNvPr>
          <p:cNvSpPr/>
          <p:nvPr/>
        </p:nvSpPr>
        <p:spPr>
          <a:xfrm>
            <a:off x="3301339" y="3625548"/>
            <a:ext cx="5092273" cy="1592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E651898-CD7B-4212-A29B-0701D281C775}"/>
              </a:ext>
            </a:extLst>
          </p:cNvPr>
          <p:cNvSpPr/>
          <p:nvPr/>
        </p:nvSpPr>
        <p:spPr>
          <a:xfrm>
            <a:off x="0" y="323731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2A7A189-C2D9-4908-B5D8-049097DC6FA4}"/>
              </a:ext>
            </a:extLst>
          </p:cNvPr>
          <p:cNvSpPr/>
          <p:nvPr/>
        </p:nvSpPr>
        <p:spPr>
          <a:xfrm>
            <a:off x="2608054" y="5254030"/>
            <a:ext cx="6207125" cy="85725"/>
          </a:xfrm>
          <a:custGeom>
            <a:avLst/>
            <a:gdLst/>
            <a:ahLst/>
            <a:cxnLst/>
            <a:rect l="l" t="t" r="r" b="b"/>
            <a:pathLst>
              <a:path w="6207125" h="85725">
                <a:moveTo>
                  <a:pt x="0" y="28573"/>
                </a:moveTo>
                <a:lnTo>
                  <a:pt x="0" y="57148"/>
                </a:lnTo>
                <a:lnTo>
                  <a:pt x="6121057" y="57150"/>
                </a:lnTo>
                <a:lnTo>
                  <a:pt x="6121057" y="85725"/>
                </a:lnTo>
                <a:lnTo>
                  <a:pt x="6206782" y="42862"/>
                </a:lnTo>
                <a:lnTo>
                  <a:pt x="6178207" y="28575"/>
                </a:lnTo>
                <a:lnTo>
                  <a:pt x="0" y="28573"/>
                </a:lnTo>
                <a:close/>
              </a:path>
              <a:path w="6207125" h="85725">
                <a:moveTo>
                  <a:pt x="6121057" y="0"/>
                </a:moveTo>
                <a:lnTo>
                  <a:pt x="6121057" y="28575"/>
                </a:lnTo>
                <a:lnTo>
                  <a:pt x="6178207" y="28575"/>
                </a:lnTo>
                <a:lnTo>
                  <a:pt x="612105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2EAB76B-28BE-40DE-ADCC-30CD7353E5B7}"/>
              </a:ext>
            </a:extLst>
          </p:cNvPr>
          <p:cNvSpPr/>
          <p:nvPr/>
        </p:nvSpPr>
        <p:spPr>
          <a:xfrm>
            <a:off x="2608054" y="5695647"/>
            <a:ext cx="6207125" cy="85725"/>
          </a:xfrm>
          <a:custGeom>
            <a:avLst/>
            <a:gdLst/>
            <a:ahLst/>
            <a:cxnLst/>
            <a:rect l="l" t="t" r="r" b="b"/>
            <a:pathLst>
              <a:path w="6207125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6206782" y="57150"/>
                </a:lnTo>
                <a:lnTo>
                  <a:pt x="6206782" y="28576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6207125" h="85725">
                <a:moveTo>
                  <a:pt x="6206782" y="57150"/>
                </a:moveTo>
                <a:lnTo>
                  <a:pt x="85725" y="57150"/>
                </a:lnTo>
                <a:lnTo>
                  <a:pt x="6206782" y="5715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9811132-3954-469D-A438-4B9A185792C6}"/>
              </a:ext>
            </a:extLst>
          </p:cNvPr>
          <p:cNvSpPr txBox="1"/>
          <p:nvPr/>
        </p:nvSpPr>
        <p:spPr>
          <a:xfrm>
            <a:off x="7685461" y="5867517"/>
            <a:ext cx="977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0ACFA37-FC25-4D56-BEDE-40397796309C}"/>
              </a:ext>
            </a:extLst>
          </p:cNvPr>
          <p:cNvSpPr txBox="1"/>
          <p:nvPr/>
        </p:nvSpPr>
        <p:spPr>
          <a:xfrm>
            <a:off x="9107524" y="5293846"/>
            <a:ext cx="23812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20" dirty="0">
                <a:latin typeface="Calibri"/>
                <a:cs typeface="Calibri"/>
              </a:rPr>
              <a:t>1</a:t>
            </a:r>
            <a:r>
              <a:rPr sz="2500" b="1" spc="-15" dirty="0">
                <a:latin typeface="Calibri"/>
                <a:cs typeface="Calibri"/>
              </a:rPr>
              <a:t>0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spc="-20" dirty="0">
                <a:latin typeface="Calibri"/>
                <a:cs typeface="Calibri"/>
              </a:rPr>
              <a:t>b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ng 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ss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60E16C7-CE12-411C-A40D-037E92327953}"/>
              </a:ext>
            </a:extLst>
          </p:cNvPr>
          <p:cNvSpPr/>
          <p:nvPr/>
        </p:nvSpPr>
        <p:spPr>
          <a:xfrm>
            <a:off x="4522666" y="2588161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>
                <a:moveTo>
                  <a:pt x="0" y="0"/>
                </a:moveTo>
                <a:lnTo>
                  <a:pt x="1777853" y="0"/>
                </a:lnTo>
              </a:path>
            </a:pathLst>
          </a:custGeom>
          <a:ln w="979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27D1B00-B99F-4354-85FE-29973E90E19B}"/>
              </a:ext>
            </a:extLst>
          </p:cNvPr>
          <p:cNvSpPr/>
          <p:nvPr/>
        </p:nvSpPr>
        <p:spPr>
          <a:xfrm>
            <a:off x="4551734" y="2218396"/>
            <a:ext cx="66675" cy="370205"/>
          </a:xfrm>
          <a:custGeom>
            <a:avLst/>
            <a:gdLst/>
            <a:ahLst/>
            <a:cxnLst/>
            <a:rect l="l" t="t" r="r" b="b"/>
            <a:pathLst>
              <a:path w="66675" h="370205">
                <a:moveTo>
                  <a:pt x="0" y="0"/>
                </a:moveTo>
                <a:lnTo>
                  <a:pt x="66509" y="0"/>
                </a:lnTo>
                <a:lnTo>
                  <a:pt x="66509" y="369897"/>
                </a:lnTo>
                <a:lnTo>
                  <a:pt x="0" y="369897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001DE8A-E362-4CD8-85B5-47812DE5F6C1}"/>
              </a:ext>
            </a:extLst>
          </p:cNvPr>
          <p:cNvSpPr/>
          <p:nvPr/>
        </p:nvSpPr>
        <p:spPr>
          <a:xfrm>
            <a:off x="4551734" y="2218396"/>
            <a:ext cx="66675" cy="370205"/>
          </a:xfrm>
          <a:custGeom>
            <a:avLst/>
            <a:gdLst/>
            <a:ahLst/>
            <a:cxnLst/>
            <a:rect l="l" t="t" r="r" b="b"/>
            <a:pathLst>
              <a:path w="66675" h="370205">
                <a:moveTo>
                  <a:pt x="0" y="0"/>
                </a:moveTo>
                <a:lnTo>
                  <a:pt x="66511" y="0"/>
                </a:lnTo>
                <a:lnTo>
                  <a:pt x="66511" y="369898"/>
                </a:lnTo>
                <a:lnTo>
                  <a:pt x="0" y="36989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0A033F9-908B-4D35-B635-18DE344B5D09}"/>
              </a:ext>
            </a:extLst>
          </p:cNvPr>
          <p:cNvSpPr/>
          <p:nvPr/>
        </p:nvSpPr>
        <p:spPr>
          <a:xfrm>
            <a:off x="4658268" y="2344981"/>
            <a:ext cx="66675" cy="243840"/>
          </a:xfrm>
          <a:custGeom>
            <a:avLst/>
            <a:gdLst/>
            <a:ahLst/>
            <a:cxnLst/>
            <a:rect l="l" t="t" r="r" b="b"/>
            <a:pathLst>
              <a:path w="66675" h="243839">
                <a:moveTo>
                  <a:pt x="0" y="0"/>
                </a:moveTo>
                <a:lnTo>
                  <a:pt x="66511" y="0"/>
                </a:lnTo>
                <a:lnTo>
                  <a:pt x="66511" y="243325"/>
                </a:lnTo>
                <a:lnTo>
                  <a:pt x="0" y="24332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6A2DF9B-560E-4563-9C65-B9F2A72C2940}"/>
              </a:ext>
            </a:extLst>
          </p:cNvPr>
          <p:cNvSpPr/>
          <p:nvPr/>
        </p:nvSpPr>
        <p:spPr>
          <a:xfrm>
            <a:off x="4658268" y="2344981"/>
            <a:ext cx="66675" cy="243840"/>
          </a:xfrm>
          <a:custGeom>
            <a:avLst/>
            <a:gdLst/>
            <a:ahLst/>
            <a:cxnLst/>
            <a:rect l="l" t="t" r="r" b="b"/>
            <a:pathLst>
              <a:path w="66675" h="243839">
                <a:moveTo>
                  <a:pt x="0" y="0"/>
                </a:moveTo>
                <a:lnTo>
                  <a:pt x="66511" y="0"/>
                </a:lnTo>
                <a:lnTo>
                  <a:pt x="66511" y="243326"/>
                </a:lnTo>
                <a:lnTo>
                  <a:pt x="0" y="24332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57AAA6C-FB39-4077-A47B-5098C94C1C63}"/>
              </a:ext>
            </a:extLst>
          </p:cNvPr>
          <p:cNvSpPr/>
          <p:nvPr/>
        </p:nvSpPr>
        <p:spPr>
          <a:xfrm>
            <a:off x="4764802" y="2452043"/>
            <a:ext cx="66675" cy="136525"/>
          </a:xfrm>
          <a:custGeom>
            <a:avLst/>
            <a:gdLst/>
            <a:ahLst/>
            <a:cxnLst/>
            <a:rect l="l" t="t" r="r" b="b"/>
            <a:pathLst>
              <a:path w="66675" h="136525">
                <a:moveTo>
                  <a:pt x="0" y="0"/>
                </a:moveTo>
                <a:lnTo>
                  <a:pt x="66511" y="0"/>
                </a:lnTo>
                <a:lnTo>
                  <a:pt x="66511" y="136237"/>
                </a:lnTo>
                <a:lnTo>
                  <a:pt x="0" y="136237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1D36135-6132-49BE-881C-AC7BC2519043}"/>
              </a:ext>
            </a:extLst>
          </p:cNvPr>
          <p:cNvSpPr/>
          <p:nvPr/>
        </p:nvSpPr>
        <p:spPr>
          <a:xfrm>
            <a:off x="4764802" y="2452043"/>
            <a:ext cx="66675" cy="136525"/>
          </a:xfrm>
          <a:custGeom>
            <a:avLst/>
            <a:gdLst/>
            <a:ahLst/>
            <a:cxnLst/>
            <a:rect l="l" t="t" r="r" b="b"/>
            <a:pathLst>
              <a:path w="66675" h="136525">
                <a:moveTo>
                  <a:pt x="0" y="0"/>
                </a:moveTo>
                <a:lnTo>
                  <a:pt x="66511" y="0"/>
                </a:lnTo>
                <a:lnTo>
                  <a:pt x="66511" y="136239"/>
                </a:lnTo>
                <a:lnTo>
                  <a:pt x="0" y="13623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47279B91-2417-49E1-B183-AF09DD023A05}"/>
              </a:ext>
            </a:extLst>
          </p:cNvPr>
          <p:cNvSpPr/>
          <p:nvPr/>
        </p:nvSpPr>
        <p:spPr>
          <a:xfrm>
            <a:off x="4871336" y="2344967"/>
            <a:ext cx="66675" cy="243840"/>
          </a:xfrm>
          <a:custGeom>
            <a:avLst/>
            <a:gdLst/>
            <a:ahLst/>
            <a:cxnLst/>
            <a:rect l="l" t="t" r="r" b="b"/>
            <a:pathLst>
              <a:path w="66675" h="243839">
                <a:moveTo>
                  <a:pt x="0" y="0"/>
                </a:moveTo>
                <a:lnTo>
                  <a:pt x="66511" y="0"/>
                </a:lnTo>
                <a:lnTo>
                  <a:pt x="66511" y="243326"/>
                </a:lnTo>
                <a:lnTo>
                  <a:pt x="0" y="243326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F6430907-3065-4D04-B66E-5F3BB9EDBF68}"/>
              </a:ext>
            </a:extLst>
          </p:cNvPr>
          <p:cNvSpPr/>
          <p:nvPr/>
        </p:nvSpPr>
        <p:spPr>
          <a:xfrm>
            <a:off x="4871336" y="2344967"/>
            <a:ext cx="66675" cy="243840"/>
          </a:xfrm>
          <a:custGeom>
            <a:avLst/>
            <a:gdLst/>
            <a:ahLst/>
            <a:cxnLst/>
            <a:rect l="l" t="t" r="r" b="b"/>
            <a:pathLst>
              <a:path w="66675" h="243839">
                <a:moveTo>
                  <a:pt x="0" y="0"/>
                </a:moveTo>
                <a:lnTo>
                  <a:pt x="66511" y="0"/>
                </a:lnTo>
                <a:lnTo>
                  <a:pt x="66511" y="243326"/>
                </a:lnTo>
                <a:lnTo>
                  <a:pt x="0" y="24332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29E6850B-D898-4FE1-8052-D1DE2005933F}"/>
              </a:ext>
            </a:extLst>
          </p:cNvPr>
          <p:cNvSpPr/>
          <p:nvPr/>
        </p:nvSpPr>
        <p:spPr>
          <a:xfrm>
            <a:off x="4977870" y="2299958"/>
            <a:ext cx="66675" cy="288925"/>
          </a:xfrm>
          <a:custGeom>
            <a:avLst/>
            <a:gdLst/>
            <a:ahLst/>
            <a:cxnLst/>
            <a:rect l="l" t="t" r="r" b="b"/>
            <a:pathLst>
              <a:path w="66675" h="288925">
                <a:moveTo>
                  <a:pt x="0" y="0"/>
                </a:moveTo>
                <a:lnTo>
                  <a:pt x="66511" y="0"/>
                </a:lnTo>
                <a:lnTo>
                  <a:pt x="66511" y="288335"/>
                </a:lnTo>
                <a:lnTo>
                  <a:pt x="0" y="28833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25CC109-28D5-499A-9207-DC8E0C6FE3C8}"/>
              </a:ext>
            </a:extLst>
          </p:cNvPr>
          <p:cNvSpPr/>
          <p:nvPr/>
        </p:nvSpPr>
        <p:spPr>
          <a:xfrm>
            <a:off x="4977870" y="2299958"/>
            <a:ext cx="66675" cy="288925"/>
          </a:xfrm>
          <a:custGeom>
            <a:avLst/>
            <a:gdLst/>
            <a:ahLst/>
            <a:cxnLst/>
            <a:rect l="l" t="t" r="r" b="b"/>
            <a:pathLst>
              <a:path w="66675" h="288925">
                <a:moveTo>
                  <a:pt x="0" y="0"/>
                </a:moveTo>
                <a:lnTo>
                  <a:pt x="66511" y="0"/>
                </a:lnTo>
                <a:lnTo>
                  <a:pt x="66511" y="288336"/>
                </a:lnTo>
                <a:lnTo>
                  <a:pt x="0" y="28833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EF0CFEF1-FCC8-4941-B19C-656E35268934}"/>
              </a:ext>
            </a:extLst>
          </p:cNvPr>
          <p:cNvSpPr/>
          <p:nvPr/>
        </p:nvSpPr>
        <p:spPr>
          <a:xfrm>
            <a:off x="5084404" y="2520175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0" y="0"/>
                </a:moveTo>
                <a:lnTo>
                  <a:pt x="66511" y="0"/>
                </a:lnTo>
                <a:lnTo>
                  <a:pt x="66511" y="68118"/>
                </a:lnTo>
                <a:lnTo>
                  <a:pt x="0" y="68118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375B8CDB-F9AB-41CE-B3F2-0E88696333FE}"/>
              </a:ext>
            </a:extLst>
          </p:cNvPr>
          <p:cNvSpPr/>
          <p:nvPr/>
        </p:nvSpPr>
        <p:spPr>
          <a:xfrm>
            <a:off x="5084404" y="2520175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0" y="0"/>
                </a:moveTo>
                <a:lnTo>
                  <a:pt x="66511" y="0"/>
                </a:lnTo>
                <a:lnTo>
                  <a:pt x="66511" y="68119"/>
                </a:lnTo>
                <a:lnTo>
                  <a:pt x="0" y="681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38C1032D-F42F-4B26-8F9B-BF244611D2B2}"/>
              </a:ext>
            </a:extLst>
          </p:cNvPr>
          <p:cNvSpPr/>
          <p:nvPr/>
        </p:nvSpPr>
        <p:spPr>
          <a:xfrm>
            <a:off x="5190939" y="2379972"/>
            <a:ext cx="66675" cy="208279"/>
          </a:xfrm>
          <a:custGeom>
            <a:avLst/>
            <a:gdLst/>
            <a:ahLst/>
            <a:cxnLst/>
            <a:rect l="l" t="t" r="r" b="b"/>
            <a:pathLst>
              <a:path w="66675" h="208280">
                <a:moveTo>
                  <a:pt x="0" y="0"/>
                </a:moveTo>
                <a:lnTo>
                  <a:pt x="66509" y="0"/>
                </a:lnTo>
                <a:lnTo>
                  <a:pt x="66509" y="208285"/>
                </a:lnTo>
                <a:lnTo>
                  <a:pt x="0" y="208285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73F1B89E-FC74-45D2-A5B0-D4B7413C9D64}"/>
              </a:ext>
            </a:extLst>
          </p:cNvPr>
          <p:cNvSpPr/>
          <p:nvPr/>
        </p:nvSpPr>
        <p:spPr>
          <a:xfrm>
            <a:off x="5190939" y="2379972"/>
            <a:ext cx="66675" cy="208279"/>
          </a:xfrm>
          <a:custGeom>
            <a:avLst/>
            <a:gdLst/>
            <a:ahLst/>
            <a:cxnLst/>
            <a:rect l="l" t="t" r="r" b="b"/>
            <a:pathLst>
              <a:path w="66675" h="208280">
                <a:moveTo>
                  <a:pt x="0" y="0"/>
                </a:moveTo>
                <a:lnTo>
                  <a:pt x="66511" y="0"/>
                </a:lnTo>
                <a:lnTo>
                  <a:pt x="66511" y="208285"/>
                </a:lnTo>
                <a:lnTo>
                  <a:pt x="0" y="2082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59C38417-0408-4E94-8035-8DAEB37E4C6C}"/>
              </a:ext>
            </a:extLst>
          </p:cNvPr>
          <p:cNvSpPr/>
          <p:nvPr/>
        </p:nvSpPr>
        <p:spPr>
          <a:xfrm>
            <a:off x="5297473" y="2484479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0"/>
                </a:moveTo>
                <a:lnTo>
                  <a:pt x="66511" y="0"/>
                </a:lnTo>
                <a:lnTo>
                  <a:pt x="66511" y="103764"/>
                </a:lnTo>
                <a:lnTo>
                  <a:pt x="0" y="103764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C8236F4B-FBE6-43EE-9349-533DCA0317D3}"/>
              </a:ext>
            </a:extLst>
          </p:cNvPr>
          <p:cNvSpPr/>
          <p:nvPr/>
        </p:nvSpPr>
        <p:spPr>
          <a:xfrm>
            <a:off x="5297473" y="2484479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0"/>
                </a:moveTo>
                <a:lnTo>
                  <a:pt x="66511" y="0"/>
                </a:lnTo>
                <a:lnTo>
                  <a:pt x="66511" y="103765"/>
                </a:lnTo>
                <a:lnTo>
                  <a:pt x="0" y="10376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E8DB3422-A64A-4CA0-BF39-27EA7407FAD4}"/>
              </a:ext>
            </a:extLst>
          </p:cNvPr>
          <p:cNvSpPr/>
          <p:nvPr/>
        </p:nvSpPr>
        <p:spPr>
          <a:xfrm>
            <a:off x="5442644" y="2218128"/>
            <a:ext cx="0" cy="370205"/>
          </a:xfrm>
          <a:custGeom>
            <a:avLst/>
            <a:gdLst/>
            <a:ahLst/>
            <a:cxnLst/>
            <a:rect l="l" t="t" r="r" b="b"/>
            <a:pathLst>
              <a:path h="370205">
                <a:moveTo>
                  <a:pt x="0" y="0"/>
                </a:moveTo>
                <a:lnTo>
                  <a:pt x="0" y="369897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B0038C8-0705-443F-9777-482D8A764E81}"/>
              </a:ext>
            </a:extLst>
          </p:cNvPr>
          <p:cNvSpPr/>
          <p:nvPr/>
        </p:nvSpPr>
        <p:spPr>
          <a:xfrm>
            <a:off x="5442644" y="2213366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23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A1FB08FF-F300-48B9-8C01-B64799D1A30E}"/>
              </a:ext>
            </a:extLst>
          </p:cNvPr>
          <p:cNvSpPr/>
          <p:nvPr/>
        </p:nvSpPr>
        <p:spPr>
          <a:xfrm>
            <a:off x="5495921" y="2588196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11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12F82B8A-D3DC-450A-8B07-DB402A6B9D6F}"/>
              </a:ext>
            </a:extLst>
          </p:cNvPr>
          <p:cNvSpPr/>
          <p:nvPr/>
        </p:nvSpPr>
        <p:spPr>
          <a:xfrm>
            <a:off x="5495921" y="2583433"/>
            <a:ext cx="0" cy="78105"/>
          </a:xfrm>
          <a:custGeom>
            <a:avLst/>
            <a:gdLst/>
            <a:ahLst/>
            <a:cxnLst/>
            <a:rect l="l" t="t" r="r" b="b"/>
            <a:pathLst>
              <a:path h="78105">
                <a:moveTo>
                  <a:pt x="0" y="0"/>
                </a:moveTo>
                <a:lnTo>
                  <a:pt x="0" y="7764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E88E5B74-EC1F-494A-97F5-B15762DCC60C}"/>
              </a:ext>
            </a:extLst>
          </p:cNvPr>
          <p:cNvSpPr/>
          <p:nvPr/>
        </p:nvSpPr>
        <p:spPr>
          <a:xfrm>
            <a:off x="5549188" y="2585097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239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28AF3EB2-584A-4D96-B780-EA005ECDE37F}"/>
              </a:ext>
            </a:extLst>
          </p:cNvPr>
          <p:cNvSpPr/>
          <p:nvPr/>
        </p:nvSpPr>
        <p:spPr>
          <a:xfrm>
            <a:off x="5549188" y="2580335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576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3BABAB67-C5EF-4F75-A6E9-23F7FA5990E0}"/>
              </a:ext>
            </a:extLst>
          </p:cNvPr>
          <p:cNvSpPr/>
          <p:nvPr/>
        </p:nvSpPr>
        <p:spPr>
          <a:xfrm>
            <a:off x="5602455" y="2310314"/>
            <a:ext cx="0" cy="278130"/>
          </a:xfrm>
          <a:custGeom>
            <a:avLst/>
            <a:gdLst/>
            <a:ahLst/>
            <a:cxnLst/>
            <a:rect l="l" t="t" r="r" b="b"/>
            <a:pathLst>
              <a:path h="278130">
                <a:moveTo>
                  <a:pt x="0" y="0"/>
                </a:moveTo>
                <a:lnTo>
                  <a:pt x="0" y="277764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9CA22AD0-2C53-43D7-BAE6-F0243439E0E7}"/>
              </a:ext>
            </a:extLst>
          </p:cNvPr>
          <p:cNvSpPr/>
          <p:nvPr/>
        </p:nvSpPr>
        <p:spPr>
          <a:xfrm>
            <a:off x="5602455" y="2305551"/>
            <a:ext cx="0" cy="287655"/>
          </a:xfrm>
          <a:custGeom>
            <a:avLst/>
            <a:gdLst/>
            <a:ahLst/>
            <a:cxnLst/>
            <a:rect l="l" t="t" r="r" b="b"/>
            <a:pathLst>
              <a:path h="287655">
                <a:moveTo>
                  <a:pt x="0" y="0"/>
                </a:moveTo>
                <a:lnTo>
                  <a:pt x="0" y="287289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D19A2B02-3788-41C9-A5F6-857D67D019E5}"/>
              </a:ext>
            </a:extLst>
          </p:cNvPr>
          <p:cNvSpPr/>
          <p:nvPr/>
        </p:nvSpPr>
        <p:spPr>
          <a:xfrm>
            <a:off x="5655734" y="2587562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11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0A144E8F-D6C7-44D4-BE71-281D72D74A3E}"/>
              </a:ext>
            </a:extLst>
          </p:cNvPr>
          <p:cNvSpPr/>
          <p:nvPr/>
        </p:nvSpPr>
        <p:spPr>
          <a:xfrm>
            <a:off x="5655734" y="2582800"/>
            <a:ext cx="0" cy="78105"/>
          </a:xfrm>
          <a:custGeom>
            <a:avLst/>
            <a:gdLst/>
            <a:ahLst/>
            <a:cxnLst/>
            <a:rect l="l" t="t" r="r" b="b"/>
            <a:pathLst>
              <a:path h="78105">
                <a:moveTo>
                  <a:pt x="0" y="0"/>
                </a:moveTo>
                <a:lnTo>
                  <a:pt x="0" y="7764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A2C985D4-2C6E-472B-968F-E66077FFF584}"/>
              </a:ext>
            </a:extLst>
          </p:cNvPr>
          <p:cNvSpPr/>
          <p:nvPr/>
        </p:nvSpPr>
        <p:spPr>
          <a:xfrm>
            <a:off x="5709000" y="2519907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11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FEC6D363-A545-4169-AB77-AEA4840343E9}"/>
              </a:ext>
            </a:extLst>
          </p:cNvPr>
          <p:cNvSpPr/>
          <p:nvPr/>
        </p:nvSpPr>
        <p:spPr>
          <a:xfrm>
            <a:off x="5709000" y="2515144"/>
            <a:ext cx="0" cy="78105"/>
          </a:xfrm>
          <a:custGeom>
            <a:avLst/>
            <a:gdLst/>
            <a:ahLst/>
            <a:cxnLst/>
            <a:rect l="l" t="t" r="r" b="b"/>
            <a:pathLst>
              <a:path h="78105">
                <a:moveTo>
                  <a:pt x="0" y="0"/>
                </a:moveTo>
                <a:lnTo>
                  <a:pt x="0" y="7764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0FC3C67D-A55A-4F44-AC79-24451E1E807F}"/>
              </a:ext>
            </a:extLst>
          </p:cNvPr>
          <p:cNvSpPr/>
          <p:nvPr/>
        </p:nvSpPr>
        <p:spPr>
          <a:xfrm>
            <a:off x="5762268" y="2587716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239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C8B17732-320F-46C5-A720-9D1BCACF2A6A}"/>
              </a:ext>
            </a:extLst>
          </p:cNvPr>
          <p:cNvSpPr/>
          <p:nvPr/>
        </p:nvSpPr>
        <p:spPr>
          <a:xfrm>
            <a:off x="5762268" y="2582954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576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6387302B-F122-401D-9906-B2C0AAD19E67}"/>
              </a:ext>
            </a:extLst>
          </p:cNvPr>
          <p:cNvSpPr/>
          <p:nvPr/>
        </p:nvSpPr>
        <p:spPr>
          <a:xfrm>
            <a:off x="5815548" y="2428692"/>
            <a:ext cx="0" cy="159385"/>
          </a:xfrm>
          <a:custGeom>
            <a:avLst/>
            <a:gdLst/>
            <a:ahLst/>
            <a:cxnLst/>
            <a:rect l="l" t="t" r="r" b="b"/>
            <a:pathLst>
              <a:path h="159385">
                <a:moveTo>
                  <a:pt x="0" y="0"/>
                </a:moveTo>
                <a:lnTo>
                  <a:pt x="0" y="15934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08D5C914-594E-4D98-A74C-0440BA3B2FDC}"/>
              </a:ext>
            </a:extLst>
          </p:cNvPr>
          <p:cNvSpPr/>
          <p:nvPr/>
        </p:nvSpPr>
        <p:spPr>
          <a:xfrm>
            <a:off x="5815548" y="2423929"/>
            <a:ext cx="0" cy="168910"/>
          </a:xfrm>
          <a:custGeom>
            <a:avLst/>
            <a:gdLst/>
            <a:ahLst/>
            <a:cxnLst/>
            <a:rect l="l" t="t" r="r" b="b"/>
            <a:pathLst>
              <a:path h="168910">
                <a:moveTo>
                  <a:pt x="0" y="0"/>
                </a:moveTo>
                <a:lnTo>
                  <a:pt x="0" y="168873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94A8E8C2-5BA1-4404-A443-A938AB669182}"/>
              </a:ext>
            </a:extLst>
          </p:cNvPr>
          <p:cNvSpPr/>
          <p:nvPr/>
        </p:nvSpPr>
        <p:spPr>
          <a:xfrm>
            <a:off x="5868815" y="2362093"/>
            <a:ext cx="0" cy="226060"/>
          </a:xfrm>
          <a:custGeom>
            <a:avLst/>
            <a:gdLst/>
            <a:ahLst/>
            <a:cxnLst/>
            <a:rect l="l" t="t" r="r" b="b"/>
            <a:pathLst>
              <a:path h="226060">
                <a:moveTo>
                  <a:pt x="0" y="0"/>
                </a:moveTo>
                <a:lnTo>
                  <a:pt x="0" y="225957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B91B9EE1-ACFC-444F-A741-A9E455D13DD5}"/>
              </a:ext>
            </a:extLst>
          </p:cNvPr>
          <p:cNvSpPr/>
          <p:nvPr/>
        </p:nvSpPr>
        <p:spPr>
          <a:xfrm>
            <a:off x="5868815" y="2357330"/>
            <a:ext cx="0" cy="235585"/>
          </a:xfrm>
          <a:custGeom>
            <a:avLst/>
            <a:gdLst/>
            <a:ahLst/>
            <a:cxnLst/>
            <a:rect l="l" t="t" r="r" b="b"/>
            <a:pathLst>
              <a:path h="235585">
                <a:moveTo>
                  <a:pt x="0" y="0"/>
                </a:moveTo>
                <a:lnTo>
                  <a:pt x="0" y="235482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111003E2-AFD5-4F41-99CB-ECF62CBE5124}"/>
              </a:ext>
            </a:extLst>
          </p:cNvPr>
          <p:cNvSpPr/>
          <p:nvPr/>
        </p:nvSpPr>
        <p:spPr>
          <a:xfrm>
            <a:off x="5922094" y="2588035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697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C1E2002E-D197-48A3-A702-0BA3D1EF4098}"/>
              </a:ext>
            </a:extLst>
          </p:cNvPr>
          <p:cNvSpPr/>
          <p:nvPr/>
        </p:nvSpPr>
        <p:spPr>
          <a:xfrm>
            <a:off x="5922094" y="2583272"/>
            <a:ext cx="0" cy="67310"/>
          </a:xfrm>
          <a:custGeom>
            <a:avLst/>
            <a:gdLst/>
            <a:ahLst/>
            <a:cxnLst/>
            <a:rect l="l" t="t" r="r" b="b"/>
            <a:pathLst>
              <a:path h="67310">
                <a:moveTo>
                  <a:pt x="0" y="0"/>
                </a:moveTo>
                <a:lnTo>
                  <a:pt x="0" y="67223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7975A19C-3696-4CD8-BDCD-D3BB6835305C}"/>
              </a:ext>
            </a:extLst>
          </p:cNvPr>
          <p:cNvSpPr/>
          <p:nvPr/>
        </p:nvSpPr>
        <p:spPr>
          <a:xfrm>
            <a:off x="5975361" y="2280718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367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BC1D5F6B-EA1C-4E2B-9762-463290133D78}"/>
              </a:ext>
            </a:extLst>
          </p:cNvPr>
          <p:cNvSpPr/>
          <p:nvPr/>
        </p:nvSpPr>
        <p:spPr>
          <a:xfrm>
            <a:off x="5975361" y="2275955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6893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C811F37-3699-488E-8131-4AD0AEC8FF8E}"/>
              </a:ext>
            </a:extLst>
          </p:cNvPr>
          <p:cNvSpPr/>
          <p:nvPr/>
        </p:nvSpPr>
        <p:spPr>
          <a:xfrm>
            <a:off x="6028628" y="2451785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239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6C0CBFB6-0F1D-4FAB-B7BC-A0DF63ECCE2B}"/>
              </a:ext>
            </a:extLst>
          </p:cNvPr>
          <p:cNvSpPr/>
          <p:nvPr/>
        </p:nvSpPr>
        <p:spPr>
          <a:xfrm>
            <a:off x="6028628" y="2447023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576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963C1007-274D-4374-9B63-E5DF257329D9}"/>
              </a:ext>
            </a:extLst>
          </p:cNvPr>
          <p:cNvSpPr/>
          <p:nvPr/>
        </p:nvSpPr>
        <p:spPr>
          <a:xfrm>
            <a:off x="6081908" y="2484258"/>
            <a:ext cx="0" cy="104139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3765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FD1649C9-EFDA-416F-B1B7-3ED910B85153}"/>
              </a:ext>
            </a:extLst>
          </p:cNvPr>
          <p:cNvSpPr/>
          <p:nvPr/>
        </p:nvSpPr>
        <p:spPr>
          <a:xfrm>
            <a:off x="6081908" y="2479495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90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25668E53-6696-4ECC-BD2A-C6ED6E4F884B}"/>
              </a:ext>
            </a:extLst>
          </p:cNvPr>
          <p:cNvSpPr/>
          <p:nvPr/>
        </p:nvSpPr>
        <p:spPr>
          <a:xfrm>
            <a:off x="6188445" y="2379699"/>
            <a:ext cx="0" cy="208279"/>
          </a:xfrm>
          <a:custGeom>
            <a:avLst/>
            <a:gdLst/>
            <a:ahLst/>
            <a:cxnLst/>
            <a:rect l="l" t="t" r="r" b="b"/>
            <a:pathLst>
              <a:path h="208280">
                <a:moveTo>
                  <a:pt x="0" y="0"/>
                </a:moveTo>
                <a:lnTo>
                  <a:pt x="0" y="208285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3FB3DC97-57CB-4438-9CCD-B2CBC9BE41B3}"/>
              </a:ext>
            </a:extLst>
          </p:cNvPr>
          <p:cNvSpPr/>
          <p:nvPr/>
        </p:nvSpPr>
        <p:spPr>
          <a:xfrm>
            <a:off x="6188444" y="2374936"/>
            <a:ext cx="0" cy="217804"/>
          </a:xfrm>
          <a:custGeom>
            <a:avLst/>
            <a:gdLst/>
            <a:ahLst/>
            <a:cxnLst/>
            <a:rect l="l" t="t" r="r" b="b"/>
            <a:pathLst>
              <a:path h="217805">
                <a:moveTo>
                  <a:pt x="0" y="0"/>
                </a:moveTo>
                <a:lnTo>
                  <a:pt x="0" y="217810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79A818CE-0835-4C30-9840-433740E48C45}"/>
              </a:ext>
            </a:extLst>
          </p:cNvPr>
          <p:cNvSpPr/>
          <p:nvPr/>
        </p:nvSpPr>
        <p:spPr>
          <a:xfrm>
            <a:off x="6241716" y="2484206"/>
            <a:ext cx="0" cy="104139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0"/>
                </a:moveTo>
                <a:lnTo>
                  <a:pt x="0" y="103764"/>
                </a:lnTo>
              </a:path>
            </a:pathLst>
          </a:custGeom>
          <a:ln w="344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00575A95-3013-4F31-8ACA-4CB117EBAA7D}"/>
              </a:ext>
            </a:extLst>
          </p:cNvPr>
          <p:cNvSpPr/>
          <p:nvPr/>
        </p:nvSpPr>
        <p:spPr>
          <a:xfrm>
            <a:off x="6241716" y="2479443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90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B400885F-66B8-4BB7-8BD7-9DDF6A8E47B4}"/>
              </a:ext>
            </a:extLst>
          </p:cNvPr>
          <p:cNvSpPr/>
          <p:nvPr/>
        </p:nvSpPr>
        <p:spPr>
          <a:xfrm>
            <a:off x="6132870" y="2588027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118"/>
                </a:lnTo>
              </a:path>
            </a:pathLst>
          </a:custGeom>
          <a:ln w="34498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1E278D4C-FFB8-44D3-90EC-2608F201543E}"/>
              </a:ext>
            </a:extLst>
          </p:cNvPr>
          <p:cNvSpPr/>
          <p:nvPr/>
        </p:nvSpPr>
        <p:spPr>
          <a:xfrm>
            <a:off x="6132871" y="2583264"/>
            <a:ext cx="0" cy="78105"/>
          </a:xfrm>
          <a:custGeom>
            <a:avLst/>
            <a:gdLst/>
            <a:ahLst/>
            <a:cxnLst/>
            <a:rect l="l" t="t" r="r" b="b"/>
            <a:pathLst>
              <a:path h="78105">
                <a:moveTo>
                  <a:pt x="0" y="0"/>
                </a:moveTo>
                <a:lnTo>
                  <a:pt x="0" y="77644"/>
                </a:lnTo>
              </a:path>
            </a:pathLst>
          </a:custGeom>
          <a:ln w="440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16334960-2671-479E-824F-9B39AA03A01D}"/>
              </a:ext>
            </a:extLst>
          </p:cNvPr>
          <p:cNvSpPr/>
          <p:nvPr/>
        </p:nvSpPr>
        <p:spPr>
          <a:xfrm>
            <a:off x="6283422" y="2589748"/>
            <a:ext cx="889000" cy="0"/>
          </a:xfrm>
          <a:custGeom>
            <a:avLst/>
            <a:gdLst/>
            <a:ahLst/>
            <a:cxnLst/>
            <a:rect l="l" t="t" r="r" b="b"/>
            <a:pathLst>
              <a:path w="889000">
                <a:moveTo>
                  <a:pt x="0" y="0"/>
                </a:moveTo>
                <a:lnTo>
                  <a:pt x="888874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8529070E-146C-4888-B6B8-E0902571BC47}"/>
              </a:ext>
            </a:extLst>
          </p:cNvPr>
          <p:cNvSpPr/>
          <p:nvPr/>
        </p:nvSpPr>
        <p:spPr>
          <a:xfrm>
            <a:off x="6312484" y="2311984"/>
            <a:ext cx="66675" cy="278130"/>
          </a:xfrm>
          <a:custGeom>
            <a:avLst/>
            <a:gdLst/>
            <a:ahLst/>
            <a:cxnLst/>
            <a:rect l="l" t="t" r="r" b="b"/>
            <a:pathLst>
              <a:path w="66675" h="278130">
                <a:moveTo>
                  <a:pt x="0" y="0"/>
                </a:moveTo>
                <a:lnTo>
                  <a:pt x="66457" y="0"/>
                </a:lnTo>
                <a:lnTo>
                  <a:pt x="66457" y="277764"/>
                </a:lnTo>
                <a:lnTo>
                  <a:pt x="0" y="277764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11388B5E-48EF-40F5-9AC3-DFAC11C5AE1F}"/>
              </a:ext>
            </a:extLst>
          </p:cNvPr>
          <p:cNvSpPr/>
          <p:nvPr/>
        </p:nvSpPr>
        <p:spPr>
          <a:xfrm>
            <a:off x="6312484" y="2311984"/>
            <a:ext cx="66675" cy="278130"/>
          </a:xfrm>
          <a:custGeom>
            <a:avLst/>
            <a:gdLst/>
            <a:ahLst/>
            <a:cxnLst/>
            <a:rect l="l" t="t" r="r" b="b"/>
            <a:pathLst>
              <a:path w="66675" h="278130">
                <a:moveTo>
                  <a:pt x="0" y="0"/>
                </a:moveTo>
                <a:lnTo>
                  <a:pt x="66458" y="0"/>
                </a:lnTo>
                <a:lnTo>
                  <a:pt x="66458" y="277764"/>
                </a:lnTo>
                <a:lnTo>
                  <a:pt x="0" y="27776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284D70DD-CE74-4C32-A840-2EF45D0D7886}"/>
              </a:ext>
            </a:extLst>
          </p:cNvPr>
          <p:cNvSpPr/>
          <p:nvPr/>
        </p:nvSpPr>
        <p:spPr>
          <a:xfrm>
            <a:off x="6419018" y="2442615"/>
            <a:ext cx="66675" cy="147320"/>
          </a:xfrm>
          <a:custGeom>
            <a:avLst/>
            <a:gdLst/>
            <a:ahLst/>
            <a:cxnLst/>
            <a:rect l="l" t="t" r="r" b="b"/>
            <a:pathLst>
              <a:path w="66675" h="147319">
                <a:moveTo>
                  <a:pt x="0" y="0"/>
                </a:moveTo>
                <a:lnTo>
                  <a:pt x="66457" y="0"/>
                </a:lnTo>
                <a:lnTo>
                  <a:pt x="66457" y="147112"/>
                </a:lnTo>
                <a:lnTo>
                  <a:pt x="0" y="147112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29F1524F-BE03-436B-8E86-C0C337A3B12F}"/>
              </a:ext>
            </a:extLst>
          </p:cNvPr>
          <p:cNvSpPr/>
          <p:nvPr/>
        </p:nvSpPr>
        <p:spPr>
          <a:xfrm>
            <a:off x="6419018" y="2442615"/>
            <a:ext cx="66675" cy="147320"/>
          </a:xfrm>
          <a:custGeom>
            <a:avLst/>
            <a:gdLst/>
            <a:ahLst/>
            <a:cxnLst/>
            <a:rect l="l" t="t" r="r" b="b"/>
            <a:pathLst>
              <a:path w="66675" h="147319">
                <a:moveTo>
                  <a:pt x="0" y="0"/>
                </a:moveTo>
                <a:lnTo>
                  <a:pt x="66458" y="0"/>
                </a:lnTo>
                <a:lnTo>
                  <a:pt x="66458" y="147113"/>
                </a:lnTo>
                <a:lnTo>
                  <a:pt x="0" y="14711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A83C8112-F9B6-4EEE-BA64-43F4C40AD702}"/>
              </a:ext>
            </a:extLst>
          </p:cNvPr>
          <p:cNvSpPr/>
          <p:nvPr/>
        </p:nvSpPr>
        <p:spPr>
          <a:xfrm>
            <a:off x="6525552" y="2587523"/>
            <a:ext cx="66675" cy="57785"/>
          </a:xfrm>
          <a:custGeom>
            <a:avLst/>
            <a:gdLst/>
            <a:ahLst/>
            <a:cxnLst/>
            <a:rect l="l" t="t" r="r" b="b"/>
            <a:pathLst>
              <a:path w="66675" h="57785">
                <a:moveTo>
                  <a:pt x="0" y="57696"/>
                </a:moveTo>
                <a:lnTo>
                  <a:pt x="66457" y="57696"/>
                </a:lnTo>
                <a:lnTo>
                  <a:pt x="66457" y="0"/>
                </a:lnTo>
                <a:lnTo>
                  <a:pt x="0" y="0"/>
                </a:lnTo>
                <a:lnTo>
                  <a:pt x="0" y="57696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4EB0EFB7-B139-43E4-851B-3222DD1FD660}"/>
              </a:ext>
            </a:extLst>
          </p:cNvPr>
          <p:cNvSpPr/>
          <p:nvPr/>
        </p:nvSpPr>
        <p:spPr>
          <a:xfrm>
            <a:off x="6525552" y="2587522"/>
            <a:ext cx="66675" cy="57785"/>
          </a:xfrm>
          <a:custGeom>
            <a:avLst/>
            <a:gdLst/>
            <a:ahLst/>
            <a:cxnLst/>
            <a:rect l="l" t="t" r="r" b="b"/>
            <a:pathLst>
              <a:path w="66675" h="57785">
                <a:moveTo>
                  <a:pt x="0" y="57697"/>
                </a:moveTo>
                <a:lnTo>
                  <a:pt x="66458" y="57697"/>
                </a:lnTo>
                <a:lnTo>
                  <a:pt x="66458" y="0"/>
                </a:lnTo>
                <a:lnTo>
                  <a:pt x="0" y="0"/>
                </a:lnTo>
                <a:lnTo>
                  <a:pt x="0" y="5769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5003DCB9-A1F4-4A99-882E-9F5BDE054289}"/>
              </a:ext>
            </a:extLst>
          </p:cNvPr>
          <p:cNvSpPr/>
          <p:nvPr/>
        </p:nvSpPr>
        <p:spPr>
          <a:xfrm>
            <a:off x="6632085" y="2592272"/>
            <a:ext cx="66675" cy="136525"/>
          </a:xfrm>
          <a:custGeom>
            <a:avLst/>
            <a:gdLst/>
            <a:ahLst/>
            <a:cxnLst/>
            <a:rect l="l" t="t" r="r" b="b"/>
            <a:pathLst>
              <a:path w="66675" h="136525">
                <a:moveTo>
                  <a:pt x="0" y="136239"/>
                </a:moveTo>
                <a:lnTo>
                  <a:pt x="66457" y="136239"/>
                </a:lnTo>
                <a:lnTo>
                  <a:pt x="66457" y="0"/>
                </a:lnTo>
                <a:lnTo>
                  <a:pt x="0" y="0"/>
                </a:lnTo>
                <a:lnTo>
                  <a:pt x="0" y="136239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BB91544F-3E0F-454A-A1B1-C2ADCB959DCE}"/>
              </a:ext>
            </a:extLst>
          </p:cNvPr>
          <p:cNvSpPr/>
          <p:nvPr/>
        </p:nvSpPr>
        <p:spPr>
          <a:xfrm>
            <a:off x="6632085" y="2592272"/>
            <a:ext cx="66675" cy="136525"/>
          </a:xfrm>
          <a:custGeom>
            <a:avLst/>
            <a:gdLst/>
            <a:ahLst/>
            <a:cxnLst/>
            <a:rect l="l" t="t" r="r" b="b"/>
            <a:pathLst>
              <a:path w="66675" h="136525">
                <a:moveTo>
                  <a:pt x="0" y="136239"/>
                </a:moveTo>
                <a:lnTo>
                  <a:pt x="66458" y="136239"/>
                </a:lnTo>
                <a:lnTo>
                  <a:pt x="66458" y="0"/>
                </a:lnTo>
                <a:lnTo>
                  <a:pt x="0" y="0"/>
                </a:lnTo>
                <a:lnTo>
                  <a:pt x="0" y="136239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F215D387-181F-4139-8C90-8CB35DD7A266}"/>
              </a:ext>
            </a:extLst>
          </p:cNvPr>
          <p:cNvSpPr/>
          <p:nvPr/>
        </p:nvSpPr>
        <p:spPr>
          <a:xfrm>
            <a:off x="6738632" y="2464823"/>
            <a:ext cx="66675" cy="125095"/>
          </a:xfrm>
          <a:custGeom>
            <a:avLst/>
            <a:gdLst/>
            <a:ahLst/>
            <a:cxnLst/>
            <a:rect l="l" t="t" r="r" b="b"/>
            <a:pathLst>
              <a:path w="66675" h="125094">
                <a:moveTo>
                  <a:pt x="0" y="0"/>
                </a:moveTo>
                <a:lnTo>
                  <a:pt x="66457" y="0"/>
                </a:lnTo>
                <a:lnTo>
                  <a:pt x="66457" y="124910"/>
                </a:lnTo>
                <a:lnTo>
                  <a:pt x="0" y="124910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2F2B121E-989C-4E5A-9CC6-18C2DD58808A}"/>
              </a:ext>
            </a:extLst>
          </p:cNvPr>
          <p:cNvSpPr/>
          <p:nvPr/>
        </p:nvSpPr>
        <p:spPr>
          <a:xfrm>
            <a:off x="6738632" y="2464823"/>
            <a:ext cx="66675" cy="125095"/>
          </a:xfrm>
          <a:custGeom>
            <a:avLst/>
            <a:gdLst/>
            <a:ahLst/>
            <a:cxnLst/>
            <a:rect l="l" t="t" r="r" b="b"/>
            <a:pathLst>
              <a:path w="66675" h="125094">
                <a:moveTo>
                  <a:pt x="0" y="0"/>
                </a:moveTo>
                <a:lnTo>
                  <a:pt x="66458" y="0"/>
                </a:lnTo>
                <a:lnTo>
                  <a:pt x="66458" y="124911"/>
                </a:lnTo>
                <a:lnTo>
                  <a:pt x="0" y="124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7EAA6C6B-9DCF-4941-AFBE-0E266F33FB3B}"/>
              </a:ext>
            </a:extLst>
          </p:cNvPr>
          <p:cNvSpPr/>
          <p:nvPr/>
        </p:nvSpPr>
        <p:spPr>
          <a:xfrm>
            <a:off x="6845161" y="2521628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0" y="0"/>
                </a:moveTo>
                <a:lnTo>
                  <a:pt x="66457" y="0"/>
                </a:lnTo>
                <a:lnTo>
                  <a:pt x="66457" y="68118"/>
                </a:lnTo>
                <a:lnTo>
                  <a:pt x="0" y="68118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BB668689-399D-405E-80C3-8DF801FE3556}"/>
              </a:ext>
            </a:extLst>
          </p:cNvPr>
          <p:cNvSpPr/>
          <p:nvPr/>
        </p:nvSpPr>
        <p:spPr>
          <a:xfrm>
            <a:off x="6845161" y="2521628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0" y="0"/>
                </a:moveTo>
                <a:lnTo>
                  <a:pt x="66458" y="0"/>
                </a:lnTo>
                <a:lnTo>
                  <a:pt x="66458" y="68119"/>
                </a:lnTo>
                <a:lnTo>
                  <a:pt x="0" y="681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B468E31F-D24F-4FCB-969B-ECC3A14B382F}"/>
              </a:ext>
            </a:extLst>
          </p:cNvPr>
          <p:cNvSpPr/>
          <p:nvPr/>
        </p:nvSpPr>
        <p:spPr>
          <a:xfrm>
            <a:off x="6951702" y="2590572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103765"/>
                </a:moveTo>
                <a:lnTo>
                  <a:pt x="66457" y="103765"/>
                </a:lnTo>
                <a:lnTo>
                  <a:pt x="66457" y="0"/>
                </a:lnTo>
                <a:lnTo>
                  <a:pt x="0" y="0"/>
                </a:lnTo>
                <a:lnTo>
                  <a:pt x="0" y="103765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E280B1DD-B699-4179-9B88-D696D1156725}"/>
              </a:ext>
            </a:extLst>
          </p:cNvPr>
          <p:cNvSpPr/>
          <p:nvPr/>
        </p:nvSpPr>
        <p:spPr>
          <a:xfrm>
            <a:off x="6951702" y="2590573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103765"/>
                </a:moveTo>
                <a:lnTo>
                  <a:pt x="66458" y="103765"/>
                </a:lnTo>
                <a:lnTo>
                  <a:pt x="66458" y="0"/>
                </a:lnTo>
                <a:lnTo>
                  <a:pt x="0" y="0"/>
                </a:lnTo>
                <a:lnTo>
                  <a:pt x="0" y="103765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010CC9B3-D948-4F23-87FD-B07BB32B3329}"/>
              </a:ext>
            </a:extLst>
          </p:cNvPr>
          <p:cNvSpPr/>
          <p:nvPr/>
        </p:nvSpPr>
        <p:spPr>
          <a:xfrm>
            <a:off x="7058230" y="2485932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0"/>
                </a:moveTo>
                <a:lnTo>
                  <a:pt x="66457" y="0"/>
                </a:lnTo>
                <a:lnTo>
                  <a:pt x="66457" y="103764"/>
                </a:lnTo>
                <a:lnTo>
                  <a:pt x="0" y="103764"/>
                </a:lnTo>
                <a:lnTo>
                  <a:pt x="0" y="0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CC6ECC40-E56D-4A6C-951E-632CA3B71D68}"/>
              </a:ext>
            </a:extLst>
          </p:cNvPr>
          <p:cNvSpPr/>
          <p:nvPr/>
        </p:nvSpPr>
        <p:spPr>
          <a:xfrm>
            <a:off x="7058230" y="2485932"/>
            <a:ext cx="66675" cy="104139"/>
          </a:xfrm>
          <a:custGeom>
            <a:avLst/>
            <a:gdLst/>
            <a:ahLst/>
            <a:cxnLst/>
            <a:rect l="l" t="t" r="r" b="b"/>
            <a:pathLst>
              <a:path w="66675" h="104139">
                <a:moveTo>
                  <a:pt x="0" y="0"/>
                </a:moveTo>
                <a:lnTo>
                  <a:pt x="66458" y="0"/>
                </a:lnTo>
                <a:lnTo>
                  <a:pt x="66458" y="103765"/>
                </a:lnTo>
                <a:lnTo>
                  <a:pt x="0" y="10376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13C7C417-7E41-4A98-B476-11EC717029F0}"/>
              </a:ext>
            </a:extLst>
          </p:cNvPr>
          <p:cNvSpPr/>
          <p:nvPr/>
        </p:nvSpPr>
        <p:spPr>
          <a:xfrm>
            <a:off x="11389735" y="2738946"/>
            <a:ext cx="114300" cy="1166495"/>
          </a:xfrm>
          <a:custGeom>
            <a:avLst/>
            <a:gdLst/>
            <a:ahLst/>
            <a:cxnLst/>
            <a:rect l="l" t="t" r="r" b="b"/>
            <a:pathLst>
              <a:path w="114300" h="1166495">
                <a:moveTo>
                  <a:pt x="114300" y="1051796"/>
                </a:moveTo>
                <a:lnTo>
                  <a:pt x="0" y="1051796"/>
                </a:lnTo>
                <a:lnTo>
                  <a:pt x="57150" y="1166096"/>
                </a:lnTo>
                <a:lnTo>
                  <a:pt x="114300" y="1051796"/>
                </a:lnTo>
                <a:close/>
              </a:path>
              <a:path w="114300" h="1166495">
                <a:moveTo>
                  <a:pt x="76198" y="0"/>
                </a:moveTo>
                <a:lnTo>
                  <a:pt x="38098" y="0"/>
                </a:lnTo>
                <a:lnTo>
                  <a:pt x="38100" y="1051796"/>
                </a:lnTo>
                <a:lnTo>
                  <a:pt x="76200" y="1051796"/>
                </a:lnTo>
                <a:lnTo>
                  <a:pt x="76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32523228-2D64-4B66-94CF-98CA4E61A6EC}"/>
              </a:ext>
            </a:extLst>
          </p:cNvPr>
          <p:cNvSpPr txBox="1"/>
          <p:nvPr/>
        </p:nvSpPr>
        <p:spPr>
          <a:xfrm>
            <a:off x="8556633" y="3659813"/>
            <a:ext cx="2454275" cy="495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Kr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z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evs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y,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eve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and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Hin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“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Im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et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la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5" dirty="0">
                <a:solidFill>
                  <a:srgbClr val="999999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ion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w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v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olu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ional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al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w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rk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”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NIP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2012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12700" marR="7239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op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y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Kr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z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evs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y,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eve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and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Hin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2012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.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Re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odu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wi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DC269325-79C9-4846-8621-715DE95E0C26}"/>
              </a:ext>
            </a:extLst>
          </p:cNvPr>
          <p:cNvSpPr txBox="1"/>
          <p:nvPr/>
        </p:nvSpPr>
        <p:spPr>
          <a:xfrm>
            <a:off x="9098619" y="1797756"/>
            <a:ext cx="23812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20" dirty="0">
                <a:latin typeface="Calibri"/>
                <a:cs typeface="Calibri"/>
              </a:rPr>
              <a:t>1</a:t>
            </a:r>
            <a:r>
              <a:rPr sz="2500" b="1" spc="-15" dirty="0">
                <a:latin typeface="Calibri"/>
                <a:cs typeface="Calibri"/>
              </a:rPr>
              <a:t>0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spc="-20" dirty="0">
                <a:latin typeface="Calibri"/>
                <a:cs typeface="Calibri"/>
              </a:rPr>
              <a:t>b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ng 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9D0832A0-9394-459F-B75A-CF82D80ACB46}"/>
              </a:ext>
            </a:extLst>
          </p:cNvPr>
          <p:cNvSpPr/>
          <p:nvPr/>
        </p:nvSpPr>
        <p:spPr>
          <a:xfrm>
            <a:off x="839431" y="1265657"/>
            <a:ext cx="1607549" cy="1657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7A7CCB12-F640-4240-AA2F-CA858BB0789B}"/>
              </a:ext>
            </a:extLst>
          </p:cNvPr>
          <p:cNvSpPr/>
          <p:nvPr/>
        </p:nvSpPr>
        <p:spPr>
          <a:xfrm>
            <a:off x="839431" y="3603129"/>
            <a:ext cx="1607549" cy="1657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68219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311" y="389757"/>
            <a:ext cx="335935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u</a:t>
            </a:r>
            <a:r>
              <a:rPr spc="-5" dirty="0"/>
              <a:t>mm</a:t>
            </a:r>
            <a:r>
              <a:rPr spc="-15" dirty="0"/>
              <a:t>a</a:t>
            </a:r>
            <a:r>
              <a:rPr spc="-5" dirty="0"/>
              <a:t>r</a:t>
            </a:r>
            <a:r>
              <a:rPr spc="-20" dirty="0"/>
              <a:t>y</a:t>
            </a:r>
          </a:p>
        </p:txBody>
      </p:sp>
      <p:sp>
        <p:nvSpPr>
          <p:cNvPr id="3" name="object 3"/>
          <p:cNvSpPr/>
          <p:nvPr/>
        </p:nvSpPr>
        <p:spPr>
          <a:xfrm>
            <a:off x="317747" y="2987713"/>
            <a:ext cx="1617001" cy="1486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5038" y="3719188"/>
            <a:ext cx="91440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173" y="2713206"/>
            <a:ext cx="892810" cy="41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0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i</a:t>
            </a:r>
            <a:r>
              <a:rPr sz="1200" spc="-20" dirty="0">
                <a:latin typeface="Calibri"/>
                <a:cs typeface="Calibri"/>
              </a:rPr>
              <a:t>g</a:t>
            </a:r>
            <a:r>
              <a:rPr sz="1200" spc="-2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30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  <a:p>
            <a:pPr marL="170815" algn="ctr">
              <a:lnSpc>
                <a:spcPct val="100000"/>
              </a:lnSpc>
              <a:spcBef>
                <a:spcPts val="420"/>
              </a:spcBef>
            </a:pPr>
            <a:r>
              <a:rPr sz="1200" spc="-1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3962" y="3096927"/>
            <a:ext cx="95631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35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=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(x</a:t>
            </a:r>
            <a:r>
              <a:rPr sz="1350" spc="-7" baseline="27777" dirty="0">
                <a:latin typeface="Calibri"/>
                <a:cs typeface="Calibri"/>
              </a:rPr>
              <a:t>2</a:t>
            </a:r>
            <a:r>
              <a:rPr sz="1350" spc="97" baseline="27777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+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y</a:t>
            </a:r>
            <a:r>
              <a:rPr sz="1350" spc="7" baseline="27777" dirty="0">
                <a:latin typeface="Calibri"/>
                <a:cs typeface="Calibri"/>
              </a:rPr>
              <a:t>2</a:t>
            </a:r>
            <a:r>
              <a:rPr sz="1350" spc="10" dirty="0">
                <a:latin typeface="Calibri"/>
                <a:cs typeface="Calibri"/>
              </a:rPr>
              <a:t>)</a:t>
            </a:r>
            <a:r>
              <a:rPr sz="1350" spc="7" baseline="27777" dirty="0">
                <a:latin typeface="Calibri"/>
                <a:cs typeface="Calibri"/>
              </a:rPr>
              <a:t>1</a:t>
            </a:r>
            <a:r>
              <a:rPr sz="1350" spc="-15" baseline="27777" dirty="0">
                <a:latin typeface="Calibri"/>
                <a:cs typeface="Calibri"/>
              </a:rPr>
              <a:t>/</a:t>
            </a:r>
            <a:r>
              <a:rPr sz="1350" spc="-7" baseline="27777" dirty="0">
                <a:latin typeface="Calibri"/>
                <a:cs typeface="Calibri"/>
              </a:rPr>
              <a:t>2 </a:t>
            </a:r>
            <a:r>
              <a:rPr sz="1350" spc="5" dirty="0">
                <a:latin typeface="Calibri"/>
                <a:cs typeface="Calibri"/>
              </a:rPr>
              <a:t>θ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=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t</a:t>
            </a:r>
            <a:r>
              <a:rPr sz="1350" spc="-10" dirty="0">
                <a:latin typeface="Calibri"/>
                <a:cs typeface="Calibri"/>
              </a:rPr>
              <a:t>a</a:t>
            </a:r>
            <a:r>
              <a:rPr sz="1350" spc="10" dirty="0">
                <a:latin typeface="Calibri"/>
                <a:cs typeface="Calibri"/>
              </a:rPr>
              <a:t>n</a:t>
            </a:r>
            <a:r>
              <a:rPr sz="1350" spc="-37" baseline="27777" dirty="0">
                <a:latin typeface="Calibri"/>
                <a:cs typeface="Calibri"/>
              </a:rPr>
              <a:t>-</a:t>
            </a:r>
            <a:r>
              <a:rPr sz="1350" spc="7" baseline="27777" dirty="0">
                <a:latin typeface="Calibri"/>
                <a:cs typeface="Calibri"/>
              </a:rPr>
              <a:t>1</a:t>
            </a:r>
            <a:r>
              <a:rPr sz="1350" spc="10" dirty="0">
                <a:latin typeface="Calibri"/>
                <a:cs typeface="Calibri"/>
              </a:rPr>
              <a:t>(</a:t>
            </a:r>
            <a:r>
              <a:rPr sz="1350" spc="-20" dirty="0">
                <a:latin typeface="Calibri"/>
                <a:cs typeface="Calibri"/>
              </a:rPr>
              <a:t>y</a:t>
            </a:r>
            <a:r>
              <a:rPr sz="1350" spc="-15" dirty="0">
                <a:latin typeface="Calibri"/>
                <a:cs typeface="Calibri"/>
              </a:rPr>
              <a:t>/</a:t>
            </a:r>
            <a:r>
              <a:rPr sz="1350" spc="10" dirty="0">
                <a:latin typeface="Calibri"/>
                <a:cs typeface="Calibri"/>
              </a:rPr>
              <a:t>x</a:t>
            </a:r>
            <a:r>
              <a:rPr sz="1350" dirty="0">
                <a:latin typeface="Calibri"/>
                <a:cs typeface="Calibri"/>
              </a:rPr>
              <a:t>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7454" y="3659822"/>
            <a:ext cx="791210" cy="114300"/>
          </a:xfrm>
          <a:custGeom>
            <a:avLst/>
            <a:gdLst/>
            <a:ahLst/>
            <a:cxnLst/>
            <a:rect l="l" t="t" r="r" b="b"/>
            <a:pathLst>
              <a:path w="791210" h="114300">
                <a:moveTo>
                  <a:pt x="677392" y="0"/>
                </a:moveTo>
                <a:lnTo>
                  <a:pt x="677392" y="37941"/>
                </a:lnTo>
                <a:lnTo>
                  <a:pt x="0" y="37941"/>
                </a:lnTo>
                <a:lnTo>
                  <a:pt x="0" y="75882"/>
                </a:lnTo>
                <a:lnTo>
                  <a:pt x="677392" y="75883"/>
                </a:lnTo>
                <a:lnTo>
                  <a:pt x="677392" y="113825"/>
                </a:lnTo>
                <a:lnTo>
                  <a:pt x="791217" y="56912"/>
                </a:lnTo>
                <a:lnTo>
                  <a:pt x="6773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9169" y="2906409"/>
            <a:ext cx="1617001" cy="1648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8370" y="2713206"/>
            <a:ext cx="88265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5" dirty="0">
                <a:latin typeface="Calibri"/>
                <a:cs typeface="Calibri"/>
              </a:rPr>
              <a:t>at</a:t>
            </a:r>
            <a:r>
              <a:rPr sz="1200" dirty="0">
                <a:latin typeface="Calibri"/>
                <a:cs typeface="Calibri"/>
              </a:rPr>
              <a:t>ur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3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ce</a:t>
            </a:r>
            <a:endParaRPr sz="1200">
              <a:latin typeface="Calibri"/>
              <a:cs typeface="Calibri"/>
            </a:endParaRPr>
          </a:p>
          <a:p>
            <a:pPr marR="179705" algn="ctr">
              <a:lnSpc>
                <a:spcPct val="100000"/>
              </a:lnSpc>
              <a:spcBef>
                <a:spcPts val="35"/>
              </a:spcBef>
            </a:pPr>
            <a:r>
              <a:rPr sz="1200" spc="-10" dirty="0">
                <a:latin typeface="Calibri"/>
                <a:cs typeface="Calibri"/>
              </a:rPr>
              <a:t>θ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9283" y="3788116"/>
            <a:ext cx="635000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4769">
              <a:lnSpc>
                <a:spcPct val="100800"/>
              </a:lnSpc>
            </a:pPr>
            <a:r>
              <a:rPr sz="1200" spc="-5" dirty="0">
                <a:latin typeface="Calibri"/>
                <a:cs typeface="Calibri"/>
              </a:rPr>
              <a:t>F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5" dirty="0">
                <a:latin typeface="Calibri"/>
                <a:cs typeface="Calibri"/>
              </a:rPr>
              <a:t>at</a:t>
            </a:r>
            <a:r>
              <a:rPr sz="1200" dirty="0">
                <a:latin typeface="Calibri"/>
                <a:cs typeface="Calibri"/>
              </a:rPr>
              <a:t>ur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spc="-30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30" dirty="0">
                <a:latin typeface="Calibri"/>
                <a:cs typeface="Calibri"/>
              </a:rPr>
              <a:t>f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83422" y="3711450"/>
            <a:ext cx="78740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1083" y="4491054"/>
            <a:ext cx="735330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50" spc="-2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50" spc="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85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85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850" spc="5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5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er 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850" spc="-5" dirty="0">
                <a:solidFill>
                  <a:srgbClr val="FF0000"/>
                </a:solidFill>
                <a:latin typeface="Calibri"/>
                <a:cs typeface="Calibri"/>
              </a:rPr>
              <a:t> f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850" spc="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850" spc="2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re</a:t>
            </a:r>
            <a:r>
              <a:rPr sz="85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85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850" spc="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85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513" y="4491524"/>
            <a:ext cx="871219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850" spc="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850" spc="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85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85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850" spc="5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5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850" spc="-3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50" spc="-4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r 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85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5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850" spc="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85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85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850" spc="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850" spc="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85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850" dirty="0">
                <a:solidFill>
                  <a:srgbClr val="FF0000"/>
                </a:solidFill>
                <a:latin typeface="Calibri"/>
                <a:cs typeface="Calibri"/>
              </a:rPr>
              <a:t>e!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49513" y="4537900"/>
            <a:ext cx="791210" cy="114300"/>
          </a:xfrm>
          <a:custGeom>
            <a:avLst/>
            <a:gdLst/>
            <a:ahLst/>
            <a:cxnLst/>
            <a:rect l="l" t="t" r="r" b="b"/>
            <a:pathLst>
              <a:path w="791210" h="114300">
                <a:moveTo>
                  <a:pt x="113825" y="0"/>
                </a:moveTo>
                <a:lnTo>
                  <a:pt x="0" y="56912"/>
                </a:lnTo>
                <a:lnTo>
                  <a:pt x="113825" y="113825"/>
                </a:lnTo>
                <a:lnTo>
                  <a:pt x="113825" y="75882"/>
                </a:lnTo>
                <a:lnTo>
                  <a:pt x="791216" y="75882"/>
                </a:lnTo>
                <a:lnTo>
                  <a:pt x="791216" y="37941"/>
                </a:lnTo>
                <a:lnTo>
                  <a:pt x="113825" y="37941"/>
                </a:lnTo>
                <a:lnTo>
                  <a:pt x="113825" y="0"/>
                </a:lnTo>
                <a:close/>
              </a:path>
              <a:path w="791210" h="114300">
                <a:moveTo>
                  <a:pt x="791216" y="75882"/>
                </a:moveTo>
                <a:lnTo>
                  <a:pt x="113825" y="75882"/>
                </a:lnTo>
                <a:lnTo>
                  <a:pt x="791216" y="758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5012" y="1938315"/>
            <a:ext cx="3474720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ssi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ie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ci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und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62856" y="2669490"/>
            <a:ext cx="2040889" cy="884555"/>
          </a:xfrm>
          <a:custGeom>
            <a:avLst/>
            <a:gdLst/>
            <a:ahLst/>
            <a:cxnLst/>
            <a:rect l="l" t="t" r="r" b="b"/>
            <a:pathLst>
              <a:path w="2040890" h="884554">
                <a:moveTo>
                  <a:pt x="0" y="0"/>
                </a:moveTo>
                <a:lnTo>
                  <a:pt x="2040479" y="0"/>
                </a:lnTo>
                <a:lnTo>
                  <a:pt x="2040479" y="884208"/>
                </a:lnTo>
                <a:lnTo>
                  <a:pt x="0" y="884208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62856" y="2669490"/>
            <a:ext cx="2040889" cy="884555"/>
          </a:xfrm>
          <a:custGeom>
            <a:avLst/>
            <a:gdLst/>
            <a:ahLst/>
            <a:cxnLst/>
            <a:rect l="l" t="t" r="r" b="b"/>
            <a:pathLst>
              <a:path w="2040890" h="884554">
                <a:moveTo>
                  <a:pt x="0" y="0"/>
                </a:moveTo>
                <a:lnTo>
                  <a:pt x="2040480" y="0"/>
                </a:lnTo>
                <a:lnTo>
                  <a:pt x="2040480" y="884208"/>
                </a:lnTo>
                <a:lnTo>
                  <a:pt x="0" y="884208"/>
                </a:lnTo>
                <a:lnTo>
                  <a:pt x="0" y="0"/>
                </a:lnTo>
                <a:close/>
              </a:path>
            </a:pathLst>
          </a:custGeom>
          <a:ln w="680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58419" y="2867023"/>
            <a:ext cx="1649730" cy="2432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5" dirty="0">
                <a:latin typeface="Calibri"/>
                <a:cs typeface="Calibri"/>
              </a:rPr>
              <a:t>F</a:t>
            </a:r>
            <a:r>
              <a:rPr sz="1700" dirty="0">
                <a:latin typeface="Calibri"/>
                <a:cs typeface="Calibri"/>
              </a:rPr>
              <a:t>e</a:t>
            </a:r>
            <a:r>
              <a:rPr sz="1700" spc="-20" dirty="0">
                <a:latin typeface="Calibri"/>
                <a:cs typeface="Calibri"/>
              </a:rPr>
              <a:t>a</a:t>
            </a:r>
            <a:r>
              <a:rPr sz="1700" spc="15" dirty="0">
                <a:latin typeface="Calibri"/>
                <a:cs typeface="Calibri"/>
              </a:rPr>
              <a:t>t</a:t>
            </a:r>
            <a:r>
              <a:rPr sz="1700" spc="5" dirty="0">
                <a:latin typeface="Calibri"/>
                <a:cs typeface="Calibri"/>
              </a:rPr>
              <a:t>u</a:t>
            </a:r>
            <a:r>
              <a:rPr sz="1700" spc="-10" dirty="0">
                <a:latin typeface="Calibri"/>
                <a:cs typeface="Calibri"/>
              </a:rPr>
              <a:t>r</a:t>
            </a:r>
            <a:r>
              <a:rPr sz="1700" dirty="0">
                <a:latin typeface="Calibri"/>
                <a:cs typeface="Calibri"/>
              </a:rPr>
              <a:t>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15" dirty="0">
                <a:latin typeface="Calibri"/>
                <a:cs typeface="Calibri"/>
              </a:rPr>
              <a:t>E</a:t>
            </a:r>
            <a:r>
              <a:rPr sz="1700" spc="5" dirty="0">
                <a:latin typeface="Calibri"/>
                <a:cs typeface="Calibri"/>
              </a:rPr>
              <a:t>x</a:t>
            </a:r>
            <a:r>
              <a:rPr sz="1700" spc="15" dirty="0">
                <a:latin typeface="Calibri"/>
                <a:cs typeface="Calibri"/>
              </a:rPr>
              <a:t>t</a:t>
            </a:r>
            <a:r>
              <a:rPr sz="1700" spc="-65" dirty="0">
                <a:latin typeface="Calibri"/>
                <a:cs typeface="Calibri"/>
              </a:rPr>
              <a:t>r</a:t>
            </a:r>
            <a:r>
              <a:rPr sz="1700" spc="-20" dirty="0">
                <a:latin typeface="Calibri"/>
                <a:cs typeface="Calibri"/>
              </a:rPr>
              <a:t>a</a:t>
            </a: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15" dirty="0">
                <a:latin typeface="Calibri"/>
                <a:cs typeface="Calibri"/>
              </a:rPr>
              <a:t>t</a:t>
            </a:r>
            <a:r>
              <a:rPr sz="1700" spc="-20" dirty="0">
                <a:latin typeface="Calibri"/>
                <a:cs typeface="Calibri"/>
              </a:rPr>
              <a:t>i</a:t>
            </a:r>
            <a:r>
              <a:rPr sz="1700" spc="5" dirty="0">
                <a:latin typeface="Calibri"/>
                <a:cs typeface="Calibri"/>
              </a:rPr>
              <a:t>o</a:t>
            </a:r>
            <a:r>
              <a:rPr sz="1700" dirty="0">
                <a:latin typeface="Calibri"/>
                <a:cs typeface="Calibri"/>
              </a:rPr>
              <a:t>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86095" y="3087790"/>
            <a:ext cx="557530" cy="41275"/>
          </a:xfrm>
          <a:custGeom>
            <a:avLst/>
            <a:gdLst/>
            <a:ahLst/>
            <a:cxnLst/>
            <a:rect l="l" t="t" r="r" b="b"/>
            <a:pathLst>
              <a:path w="557529" h="41275">
                <a:moveTo>
                  <a:pt x="0" y="13601"/>
                </a:moveTo>
                <a:lnTo>
                  <a:pt x="0" y="27205"/>
                </a:lnTo>
                <a:lnTo>
                  <a:pt x="516241" y="27205"/>
                </a:lnTo>
                <a:lnTo>
                  <a:pt x="516241" y="40808"/>
                </a:lnTo>
                <a:lnTo>
                  <a:pt x="557051" y="20403"/>
                </a:lnTo>
                <a:lnTo>
                  <a:pt x="543448" y="13602"/>
                </a:lnTo>
                <a:lnTo>
                  <a:pt x="0" y="13601"/>
                </a:lnTo>
                <a:close/>
              </a:path>
              <a:path w="557529" h="41275">
                <a:moveTo>
                  <a:pt x="516241" y="0"/>
                </a:moveTo>
                <a:lnTo>
                  <a:pt x="516241" y="13602"/>
                </a:lnTo>
                <a:lnTo>
                  <a:pt x="543448" y="13602"/>
                </a:lnTo>
                <a:lnTo>
                  <a:pt x="51624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47547" y="2890544"/>
            <a:ext cx="560705" cy="41275"/>
          </a:xfrm>
          <a:custGeom>
            <a:avLst/>
            <a:gdLst/>
            <a:ahLst/>
            <a:cxnLst/>
            <a:rect l="l" t="t" r="r" b="b"/>
            <a:pathLst>
              <a:path w="560704" h="41275">
                <a:moveTo>
                  <a:pt x="0" y="13601"/>
                </a:moveTo>
                <a:lnTo>
                  <a:pt x="0" y="27204"/>
                </a:lnTo>
                <a:lnTo>
                  <a:pt x="519454" y="27205"/>
                </a:lnTo>
                <a:lnTo>
                  <a:pt x="519454" y="40808"/>
                </a:lnTo>
                <a:lnTo>
                  <a:pt x="560263" y="20403"/>
                </a:lnTo>
                <a:lnTo>
                  <a:pt x="546660" y="13602"/>
                </a:lnTo>
                <a:lnTo>
                  <a:pt x="0" y="13601"/>
                </a:lnTo>
                <a:close/>
              </a:path>
              <a:path w="560704" h="41275">
                <a:moveTo>
                  <a:pt x="519454" y="0"/>
                </a:moveTo>
                <a:lnTo>
                  <a:pt x="519454" y="13602"/>
                </a:lnTo>
                <a:lnTo>
                  <a:pt x="546660" y="13602"/>
                </a:lnTo>
                <a:lnTo>
                  <a:pt x="51945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47547" y="3380258"/>
            <a:ext cx="551180" cy="41275"/>
          </a:xfrm>
          <a:custGeom>
            <a:avLst/>
            <a:gdLst/>
            <a:ahLst/>
            <a:cxnLst/>
            <a:rect l="l" t="t" r="r" b="b"/>
            <a:pathLst>
              <a:path w="551179" h="41275">
                <a:moveTo>
                  <a:pt x="40808" y="0"/>
                </a:moveTo>
                <a:lnTo>
                  <a:pt x="0" y="20403"/>
                </a:lnTo>
                <a:lnTo>
                  <a:pt x="40808" y="40808"/>
                </a:lnTo>
                <a:lnTo>
                  <a:pt x="40808" y="27205"/>
                </a:lnTo>
                <a:lnTo>
                  <a:pt x="550839" y="27205"/>
                </a:lnTo>
                <a:lnTo>
                  <a:pt x="550839" y="13602"/>
                </a:lnTo>
                <a:lnTo>
                  <a:pt x="40808" y="13602"/>
                </a:lnTo>
                <a:lnTo>
                  <a:pt x="40808" y="0"/>
                </a:lnTo>
                <a:close/>
              </a:path>
              <a:path w="551179" h="41275">
                <a:moveTo>
                  <a:pt x="550839" y="27205"/>
                </a:moveTo>
                <a:lnTo>
                  <a:pt x="40808" y="27205"/>
                </a:lnTo>
                <a:lnTo>
                  <a:pt x="550839" y="272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701876" y="3487086"/>
            <a:ext cx="544830" cy="18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1250" spc="-1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250" spc="-2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250" spc="3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50" spc="2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1250" spc="3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50" spc="2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1250" spc="1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19374" y="3924386"/>
            <a:ext cx="2727443" cy="857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54359" y="3723738"/>
            <a:ext cx="6545580" cy="0"/>
          </a:xfrm>
          <a:custGeom>
            <a:avLst/>
            <a:gdLst/>
            <a:ahLst/>
            <a:cxnLst/>
            <a:rect l="l" t="t" r="r" b="b"/>
            <a:pathLst>
              <a:path w="6545580">
                <a:moveTo>
                  <a:pt x="0" y="0"/>
                </a:moveTo>
                <a:lnTo>
                  <a:pt x="6544971" y="0"/>
                </a:lnTo>
              </a:path>
            </a:pathLst>
          </a:custGeom>
          <a:ln w="6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45287" y="4801793"/>
            <a:ext cx="3324225" cy="41275"/>
          </a:xfrm>
          <a:custGeom>
            <a:avLst/>
            <a:gdLst/>
            <a:ahLst/>
            <a:cxnLst/>
            <a:rect l="l" t="t" r="r" b="b"/>
            <a:pathLst>
              <a:path w="3324225" h="41275">
                <a:moveTo>
                  <a:pt x="3283290" y="0"/>
                </a:moveTo>
                <a:lnTo>
                  <a:pt x="3283290" y="13602"/>
                </a:lnTo>
                <a:lnTo>
                  <a:pt x="0" y="13602"/>
                </a:lnTo>
                <a:lnTo>
                  <a:pt x="0" y="27205"/>
                </a:lnTo>
                <a:lnTo>
                  <a:pt x="3283290" y="27205"/>
                </a:lnTo>
                <a:lnTo>
                  <a:pt x="3283290" y="40808"/>
                </a:lnTo>
                <a:lnTo>
                  <a:pt x="3324099" y="20405"/>
                </a:lnTo>
                <a:lnTo>
                  <a:pt x="328329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45287" y="5039848"/>
            <a:ext cx="3324225" cy="41275"/>
          </a:xfrm>
          <a:custGeom>
            <a:avLst/>
            <a:gdLst/>
            <a:ahLst/>
            <a:cxnLst/>
            <a:rect l="l" t="t" r="r" b="b"/>
            <a:pathLst>
              <a:path w="3324225" h="41275">
                <a:moveTo>
                  <a:pt x="40808" y="0"/>
                </a:moveTo>
                <a:lnTo>
                  <a:pt x="0" y="20405"/>
                </a:lnTo>
                <a:lnTo>
                  <a:pt x="40808" y="40810"/>
                </a:lnTo>
                <a:lnTo>
                  <a:pt x="40808" y="27205"/>
                </a:lnTo>
                <a:lnTo>
                  <a:pt x="3324099" y="27205"/>
                </a:lnTo>
                <a:lnTo>
                  <a:pt x="3324099" y="13604"/>
                </a:lnTo>
                <a:lnTo>
                  <a:pt x="40808" y="13602"/>
                </a:lnTo>
                <a:lnTo>
                  <a:pt x="40808" y="0"/>
                </a:lnTo>
                <a:close/>
              </a:path>
              <a:path w="3324225" h="41275">
                <a:moveTo>
                  <a:pt x="3324099" y="27205"/>
                </a:moveTo>
                <a:lnTo>
                  <a:pt x="40808" y="27205"/>
                </a:lnTo>
                <a:lnTo>
                  <a:pt x="3324099" y="272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561079" y="5120156"/>
            <a:ext cx="544830" cy="18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1250" spc="-1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250" spc="-2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250" spc="3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50" spc="2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1250" spc="3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50" spc="2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1250" spc="1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22679" y="4812920"/>
            <a:ext cx="128841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00"/>
              </a:lnSpc>
            </a:pPr>
            <a:r>
              <a:rPr sz="1300" b="1" spc="25" dirty="0">
                <a:latin typeface="Calibri"/>
                <a:cs typeface="Calibri"/>
              </a:rPr>
              <a:t>1</a:t>
            </a:r>
            <a:r>
              <a:rPr sz="1300" b="1" spc="10" dirty="0">
                <a:latin typeface="Calibri"/>
                <a:cs typeface="Calibri"/>
              </a:rPr>
              <a:t>0</a:t>
            </a:r>
            <a:r>
              <a:rPr sz="1300" b="1" spc="-1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nu</a:t>
            </a:r>
            <a:r>
              <a:rPr sz="1300" spc="30" dirty="0">
                <a:latin typeface="Calibri"/>
                <a:cs typeface="Calibri"/>
              </a:rPr>
              <a:t>m</a:t>
            </a:r>
            <a:r>
              <a:rPr sz="1300" dirty="0">
                <a:latin typeface="Calibri"/>
                <a:cs typeface="Calibri"/>
              </a:rPr>
              <a:t>b</a:t>
            </a:r>
            <a:r>
              <a:rPr sz="1300" spc="-15" dirty="0">
                <a:latin typeface="Calibri"/>
                <a:cs typeface="Calibri"/>
              </a:rPr>
              <a:t>e</a:t>
            </a:r>
            <a:r>
              <a:rPr sz="1300" spc="20" dirty="0">
                <a:latin typeface="Calibri"/>
                <a:cs typeface="Calibri"/>
              </a:rPr>
              <a:t>r</a:t>
            </a:r>
            <a:r>
              <a:rPr sz="1300" spc="15" dirty="0">
                <a:latin typeface="Calibri"/>
                <a:cs typeface="Calibri"/>
              </a:rPr>
              <a:t>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20" dirty="0">
                <a:latin typeface="Calibri"/>
                <a:cs typeface="Calibri"/>
              </a:rPr>
              <a:t>g</a:t>
            </a:r>
            <a:r>
              <a:rPr sz="1300" spc="15" dirty="0">
                <a:latin typeface="Calibri"/>
                <a:cs typeface="Calibri"/>
              </a:rPr>
              <a:t>i</a:t>
            </a:r>
            <a:r>
              <a:rPr sz="1300" spc="-10" dirty="0">
                <a:latin typeface="Calibri"/>
                <a:cs typeface="Calibri"/>
              </a:rPr>
              <a:t>v</a:t>
            </a:r>
            <a:r>
              <a:rPr sz="1300" spc="1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ng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20" dirty="0">
                <a:latin typeface="Calibri"/>
                <a:cs typeface="Calibri"/>
              </a:rPr>
              <a:t>s</a:t>
            </a:r>
            <a:r>
              <a:rPr sz="1300" spc="25" dirty="0">
                <a:latin typeface="Calibri"/>
                <a:cs typeface="Calibri"/>
              </a:rPr>
              <a:t>c</a:t>
            </a:r>
            <a:r>
              <a:rPr sz="1300" spc="10" dirty="0">
                <a:latin typeface="Calibri"/>
                <a:cs typeface="Calibri"/>
              </a:rPr>
              <a:t>o</a:t>
            </a:r>
            <a:r>
              <a:rPr sz="1300" spc="20" dirty="0">
                <a:latin typeface="Calibri"/>
                <a:cs typeface="Calibri"/>
              </a:rPr>
              <a:t>r</a:t>
            </a:r>
            <a:r>
              <a:rPr sz="1300" spc="-15" dirty="0">
                <a:latin typeface="Calibri"/>
                <a:cs typeface="Calibri"/>
              </a:rPr>
              <a:t>e</a:t>
            </a:r>
            <a:r>
              <a:rPr sz="1300" spc="15" dirty="0">
                <a:latin typeface="Calibri"/>
                <a:cs typeface="Calibri"/>
              </a:rPr>
              <a:t>s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f</a:t>
            </a:r>
            <a:r>
              <a:rPr sz="1300" spc="10" dirty="0">
                <a:latin typeface="Calibri"/>
                <a:cs typeface="Calibri"/>
              </a:rPr>
              <a:t>o</a:t>
            </a:r>
            <a:r>
              <a:rPr sz="1300" spc="5" dirty="0">
                <a:latin typeface="Calibri"/>
                <a:cs typeface="Calibri"/>
              </a:rPr>
              <a:t>r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c</a:t>
            </a:r>
            <a:r>
              <a:rPr sz="1300" spc="15" dirty="0">
                <a:latin typeface="Calibri"/>
                <a:cs typeface="Calibri"/>
              </a:rPr>
              <a:t>l</a:t>
            </a:r>
            <a:r>
              <a:rPr sz="1300" spc="10" dirty="0">
                <a:latin typeface="Calibri"/>
                <a:cs typeface="Calibri"/>
              </a:rPr>
              <a:t>a</a:t>
            </a:r>
            <a:r>
              <a:rPr sz="1300" spc="20" dirty="0">
                <a:latin typeface="Calibri"/>
                <a:cs typeface="Calibri"/>
              </a:rPr>
              <a:t>ss</a:t>
            </a:r>
            <a:r>
              <a:rPr sz="1300" spc="-15" dirty="0">
                <a:latin typeface="Calibri"/>
                <a:cs typeface="Calibri"/>
              </a:rPr>
              <a:t>e</a:t>
            </a:r>
            <a:r>
              <a:rPr sz="1300" spc="15" dirty="0">
                <a:latin typeface="Calibri"/>
                <a:cs typeface="Calibri"/>
              </a:rPr>
              <a:t>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75729" y="3376858"/>
            <a:ext cx="1421765" cy="0"/>
          </a:xfrm>
          <a:custGeom>
            <a:avLst/>
            <a:gdLst/>
            <a:ahLst/>
            <a:cxnLst/>
            <a:rect l="l" t="t" r="r" b="b"/>
            <a:pathLst>
              <a:path w="1421765">
                <a:moveTo>
                  <a:pt x="0" y="0"/>
                </a:moveTo>
                <a:lnTo>
                  <a:pt x="1421467" y="0"/>
                </a:lnTo>
              </a:path>
            </a:pathLst>
          </a:custGeom>
          <a:ln w="680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09738" y="3179611"/>
            <a:ext cx="0" cy="197485"/>
          </a:xfrm>
          <a:custGeom>
            <a:avLst/>
            <a:gdLst/>
            <a:ahLst/>
            <a:cxnLst/>
            <a:rect l="l" t="t" r="r" b="b"/>
            <a:pathLst>
              <a:path h="197485">
                <a:moveTo>
                  <a:pt x="0" y="0"/>
                </a:moveTo>
                <a:lnTo>
                  <a:pt x="0" y="197246"/>
                </a:lnTo>
              </a:path>
            </a:pathLst>
          </a:custGeom>
          <a:ln w="42080">
            <a:solidFill>
              <a:srgbClr val="CFE2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09737" y="3176210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048"/>
                </a:lnTo>
              </a:path>
            </a:pathLst>
          </a:custGeom>
          <a:ln w="4888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67550" y="3247627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230"/>
                </a:lnTo>
              </a:path>
            </a:pathLst>
          </a:custGeom>
          <a:ln w="35278">
            <a:solidFill>
              <a:srgbClr val="CFE2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67550" y="3244226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032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21963" y="3302039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74818"/>
                </a:lnTo>
              </a:path>
            </a:pathLst>
          </a:custGeom>
          <a:ln w="35278">
            <a:solidFill>
              <a:srgbClr val="CFE2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21963" y="3298638"/>
            <a:ext cx="0" cy="81915"/>
          </a:xfrm>
          <a:custGeom>
            <a:avLst/>
            <a:gdLst/>
            <a:ahLst/>
            <a:cxnLst/>
            <a:rect l="l" t="t" r="r" b="b"/>
            <a:pathLst>
              <a:path h="81914">
                <a:moveTo>
                  <a:pt x="0" y="0"/>
                </a:moveTo>
                <a:lnTo>
                  <a:pt x="0" y="81619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83177" y="3247627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230"/>
                </a:lnTo>
              </a:path>
            </a:pathLst>
          </a:custGeom>
          <a:ln w="35278">
            <a:solidFill>
              <a:srgbClr val="CFE2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83177" y="3244226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032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37590" y="3220420"/>
            <a:ext cx="0" cy="156845"/>
          </a:xfrm>
          <a:custGeom>
            <a:avLst/>
            <a:gdLst/>
            <a:ahLst/>
            <a:cxnLst/>
            <a:rect l="l" t="t" r="r" b="b"/>
            <a:pathLst>
              <a:path h="156845">
                <a:moveTo>
                  <a:pt x="0" y="0"/>
                </a:moveTo>
                <a:lnTo>
                  <a:pt x="0" y="156437"/>
                </a:lnTo>
              </a:path>
            </a:pathLst>
          </a:custGeom>
          <a:ln w="35278">
            <a:solidFill>
              <a:srgbClr val="CFE2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37590" y="3217019"/>
            <a:ext cx="0" cy="163830"/>
          </a:xfrm>
          <a:custGeom>
            <a:avLst/>
            <a:gdLst/>
            <a:ahLst/>
            <a:cxnLst/>
            <a:rect l="l" t="t" r="r" b="b"/>
            <a:pathLst>
              <a:path h="163829">
                <a:moveTo>
                  <a:pt x="0" y="0"/>
                </a:moveTo>
                <a:lnTo>
                  <a:pt x="0" y="163238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5000" y="3335412"/>
            <a:ext cx="41275" cy="42545"/>
          </a:xfrm>
          <a:custGeom>
            <a:avLst/>
            <a:gdLst/>
            <a:ahLst/>
            <a:cxnLst/>
            <a:rect l="l" t="t" r="r" b="b"/>
            <a:pathLst>
              <a:path w="41275" h="42545">
                <a:moveTo>
                  <a:pt x="0" y="42080"/>
                </a:moveTo>
                <a:lnTo>
                  <a:pt x="40808" y="42080"/>
                </a:lnTo>
                <a:lnTo>
                  <a:pt x="40808" y="0"/>
                </a:lnTo>
                <a:lnTo>
                  <a:pt x="0" y="0"/>
                </a:lnTo>
                <a:lnTo>
                  <a:pt x="0" y="4208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71599" y="3332011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0" y="48881"/>
                </a:moveTo>
                <a:lnTo>
                  <a:pt x="47611" y="48881"/>
                </a:lnTo>
                <a:lnTo>
                  <a:pt x="47611" y="0"/>
                </a:lnTo>
                <a:lnTo>
                  <a:pt x="0" y="0"/>
                </a:lnTo>
                <a:lnTo>
                  <a:pt x="0" y="4888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53217" y="3261230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0"/>
                </a:moveTo>
                <a:lnTo>
                  <a:pt x="0" y="115627"/>
                </a:lnTo>
              </a:path>
            </a:pathLst>
          </a:custGeom>
          <a:ln w="35278">
            <a:solidFill>
              <a:srgbClr val="CFE2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53217" y="3257829"/>
            <a:ext cx="0" cy="122555"/>
          </a:xfrm>
          <a:custGeom>
            <a:avLst/>
            <a:gdLst/>
            <a:ahLst/>
            <a:cxnLst/>
            <a:rect l="l" t="t" r="r" b="b"/>
            <a:pathLst>
              <a:path h="122554">
                <a:moveTo>
                  <a:pt x="0" y="0"/>
                </a:moveTo>
                <a:lnTo>
                  <a:pt x="0" y="122428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90627" y="3322444"/>
            <a:ext cx="34290" cy="54610"/>
          </a:xfrm>
          <a:custGeom>
            <a:avLst/>
            <a:gdLst/>
            <a:ahLst/>
            <a:cxnLst/>
            <a:rect l="l" t="t" r="r" b="b"/>
            <a:pathLst>
              <a:path w="34290" h="54610">
                <a:moveTo>
                  <a:pt x="17004" y="0"/>
                </a:moveTo>
                <a:lnTo>
                  <a:pt x="17004" y="54413"/>
                </a:lnTo>
              </a:path>
            </a:pathLst>
          </a:custGeom>
          <a:ln w="35278">
            <a:solidFill>
              <a:srgbClr val="CFE2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07631" y="3319043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0"/>
                </a:moveTo>
                <a:lnTo>
                  <a:pt x="0" y="61214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68845" y="3179611"/>
            <a:ext cx="0" cy="197485"/>
          </a:xfrm>
          <a:custGeom>
            <a:avLst/>
            <a:gdLst/>
            <a:ahLst/>
            <a:cxnLst/>
            <a:rect l="l" t="t" r="r" b="b"/>
            <a:pathLst>
              <a:path h="197485">
                <a:moveTo>
                  <a:pt x="0" y="0"/>
                </a:moveTo>
                <a:lnTo>
                  <a:pt x="0" y="197246"/>
                </a:lnTo>
              </a:path>
            </a:pathLst>
          </a:custGeom>
          <a:ln w="21675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68845" y="3176210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048"/>
                </a:lnTo>
              </a:path>
            </a:pathLst>
          </a:custGeom>
          <a:ln w="2847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85849" y="3376222"/>
            <a:ext cx="20955" cy="35560"/>
          </a:xfrm>
          <a:custGeom>
            <a:avLst/>
            <a:gdLst/>
            <a:ahLst/>
            <a:cxnLst/>
            <a:rect l="l" t="t" r="r" b="b"/>
            <a:pathLst>
              <a:path w="20954" h="35560">
                <a:moveTo>
                  <a:pt x="0" y="35278"/>
                </a:moveTo>
                <a:lnTo>
                  <a:pt x="20405" y="35278"/>
                </a:lnTo>
                <a:lnTo>
                  <a:pt x="20405" y="0"/>
                </a:lnTo>
                <a:lnTo>
                  <a:pt x="0" y="0"/>
                </a:lnTo>
                <a:lnTo>
                  <a:pt x="0" y="35278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82448" y="3372822"/>
            <a:ext cx="27305" cy="42545"/>
          </a:xfrm>
          <a:custGeom>
            <a:avLst/>
            <a:gdLst/>
            <a:ahLst/>
            <a:cxnLst/>
            <a:rect l="l" t="t" r="r" b="b"/>
            <a:pathLst>
              <a:path w="27304" h="42545">
                <a:moveTo>
                  <a:pt x="0" y="42079"/>
                </a:moveTo>
                <a:lnTo>
                  <a:pt x="27206" y="42079"/>
                </a:lnTo>
                <a:lnTo>
                  <a:pt x="27206" y="0"/>
                </a:lnTo>
                <a:lnTo>
                  <a:pt x="0" y="0"/>
                </a:lnTo>
                <a:lnTo>
                  <a:pt x="0" y="4207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26659" y="337685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16"/>
                </a:lnTo>
              </a:path>
            </a:pathLst>
          </a:custGeom>
          <a:ln w="14872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26659" y="3373456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74817"/>
                </a:lnTo>
              </a:path>
            </a:pathLst>
          </a:custGeom>
          <a:ln w="2167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453866" y="3227222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635"/>
                </a:lnTo>
              </a:path>
            </a:pathLst>
          </a:custGeom>
          <a:ln w="14872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3866" y="3223821"/>
            <a:ext cx="0" cy="156845"/>
          </a:xfrm>
          <a:custGeom>
            <a:avLst/>
            <a:gdLst/>
            <a:ahLst/>
            <a:cxnLst/>
            <a:rect l="l" t="t" r="r" b="b"/>
            <a:pathLst>
              <a:path h="156845">
                <a:moveTo>
                  <a:pt x="0" y="0"/>
                </a:moveTo>
                <a:lnTo>
                  <a:pt x="0" y="156436"/>
                </a:lnTo>
              </a:path>
            </a:pathLst>
          </a:custGeom>
          <a:ln w="2167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74270" y="3376222"/>
            <a:ext cx="20955" cy="35560"/>
          </a:xfrm>
          <a:custGeom>
            <a:avLst/>
            <a:gdLst/>
            <a:ahLst/>
            <a:cxnLst/>
            <a:rect l="l" t="t" r="r" b="b"/>
            <a:pathLst>
              <a:path w="20954" h="35560">
                <a:moveTo>
                  <a:pt x="0" y="35278"/>
                </a:moveTo>
                <a:lnTo>
                  <a:pt x="20405" y="35278"/>
                </a:lnTo>
                <a:lnTo>
                  <a:pt x="20405" y="0"/>
                </a:lnTo>
                <a:lnTo>
                  <a:pt x="0" y="0"/>
                </a:lnTo>
                <a:lnTo>
                  <a:pt x="0" y="35278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70869" y="3372822"/>
            <a:ext cx="27305" cy="42545"/>
          </a:xfrm>
          <a:custGeom>
            <a:avLst/>
            <a:gdLst/>
            <a:ahLst/>
            <a:cxnLst/>
            <a:rect l="l" t="t" r="r" b="b"/>
            <a:pathLst>
              <a:path w="27304" h="42545">
                <a:moveTo>
                  <a:pt x="0" y="42079"/>
                </a:moveTo>
                <a:lnTo>
                  <a:pt x="27206" y="42079"/>
                </a:lnTo>
                <a:lnTo>
                  <a:pt x="27206" y="0"/>
                </a:lnTo>
                <a:lnTo>
                  <a:pt x="0" y="0"/>
                </a:lnTo>
                <a:lnTo>
                  <a:pt x="0" y="4207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01476" y="3335412"/>
            <a:ext cx="20955" cy="42545"/>
          </a:xfrm>
          <a:custGeom>
            <a:avLst/>
            <a:gdLst/>
            <a:ahLst/>
            <a:cxnLst/>
            <a:rect l="l" t="t" r="r" b="b"/>
            <a:pathLst>
              <a:path w="20954" h="42545">
                <a:moveTo>
                  <a:pt x="0" y="42080"/>
                </a:moveTo>
                <a:lnTo>
                  <a:pt x="20405" y="42080"/>
                </a:lnTo>
                <a:lnTo>
                  <a:pt x="20405" y="0"/>
                </a:lnTo>
                <a:lnTo>
                  <a:pt x="0" y="0"/>
                </a:lnTo>
                <a:lnTo>
                  <a:pt x="0" y="4208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98075" y="3332011"/>
            <a:ext cx="27305" cy="48895"/>
          </a:xfrm>
          <a:custGeom>
            <a:avLst/>
            <a:gdLst/>
            <a:ahLst/>
            <a:cxnLst/>
            <a:rect l="l" t="t" r="r" b="b"/>
            <a:pathLst>
              <a:path w="27304" h="48895">
                <a:moveTo>
                  <a:pt x="0" y="48881"/>
                </a:moveTo>
                <a:lnTo>
                  <a:pt x="27206" y="48881"/>
                </a:lnTo>
                <a:lnTo>
                  <a:pt x="27206" y="0"/>
                </a:lnTo>
                <a:lnTo>
                  <a:pt x="0" y="0"/>
                </a:lnTo>
                <a:lnTo>
                  <a:pt x="0" y="4888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38886" y="337685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16"/>
                </a:lnTo>
              </a:path>
            </a:pathLst>
          </a:custGeom>
          <a:ln w="21675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538885" y="3373456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74817"/>
                </a:lnTo>
              </a:path>
            </a:pathLst>
          </a:custGeom>
          <a:ln w="2847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69493" y="328843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0"/>
                </a:moveTo>
                <a:lnTo>
                  <a:pt x="0" y="88421"/>
                </a:lnTo>
              </a:path>
            </a:pathLst>
          </a:custGeom>
          <a:ln w="14872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69493" y="3285035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5222"/>
                </a:lnTo>
              </a:path>
            </a:pathLst>
          </a:custGeom>
          <a:ln w="2167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96699" y="3254428"/>
            <a:ext cx="0" cy="122555"/>
          </a:xfrm>
          <a:custGeom>
            <a:avLst/>
            <a:gdLst/>
            <a:ahLst/>
            <a:cxnLst/>
            <a:rect l="l" t="t" r="r" b="b"/>
            <a:pathLst>
              <a:path h="122554">
                <a:moveTo>
                  <a:pt x="0" y="0"/>
                </a:moveTo>
                <a:lnTo>
                  <a:pt x="0" y="122429"/>
                </a:lnTo>
              </a:path>
            </a:pathLst>
          </a:custGeom>
          <a:ln w="14872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96699" y="3251027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230"/>
                </a:lnTo>
              </a:path>
            </a:pathLst>
          </a:custGeom>
          <a:ln w="2167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617103" y="3376222"/>
            <a:ext cx="20955" cy="28575"/>
          </a:xfrm>
          <a:custGeom>
            <a:avLst/>
            <a:gdLst/>
            <a:ahLst/>
            <a:cxnLst/>
            <a:rect l="l" t="t" r="r" b="b"/>
            <a:pathLst>
              <a:path w="20954" h="28575">
                <a:moveTo>
                  <a:pt x="0" y="28475"/>
                </a:moveTo>
                <a:lnTo>
                  <a:pt x="20405" y="28475"/>
                </a:lnTo>
                <a:lnTo>
                  <a:pt x="20405" y="0"/>
                </a:lnTo>
                <a:lnTo>
                  <a:pt x="0" y="0"/>
                </a:lnTo>
                <a:lnTo>
                  <a:pt x="0" y="28475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13702" y="3372821"/>
            <a:ext cx="27305" cy="35560"/>
          </a:xfrm>
          <a:custGeom>
            <a:avLst/>
            <a:gdLst/>
            <a:ahLst/>
            <a:cxnLst/>
            <a:rect l="l" t="t" r="r" b="b"/>
            <a:pathLst>
              <a:path w="27304" h="35560">
                <a:moveTo>
                  <a:pt x="0" y="35278"/>
                </a:moveTo>
                <a:lnTo>
                  <a:pt x="27206" y="35278"/>
                </a:lnTo>
                <a:lnTo>
                  <a:pt x="27206" y="0"/>
                </a:lnTo>
                <a:lnTo>
                  <a:pt x="0" y="0"/>
                </a:lnTo>
                <a:lnTo>
                  <a:pt x="0" y="3527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54513" y="3213619"/>
            <a:ext cx="0" cy="163830"/>
          </a:xfrm>
          <a:custGeom>
            <a:avLst/>
            <a:gdLst/>
            <a:ahLst/>
            <a:cxnLst/>
            <a:rect l="l" t="t" r="r" b="b"/>
            <a:pathLst>
              <a:path h="163829">
                <a:moveTo>
                  <a:pt x="0" y="0"/>
                </a:moveTo>
                <a:lnTo>
                  <a:pt x="0" y="163238"/>
                </a:lnTo>
              </a:path>
            </a:pathLst>
          </a:custGeom>
          <a:ln w="21675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654513" y="3210218"/>
            <a:ext cx="0" cy="170180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0"/>
                </a:moveTo>
                <a:lnTo>
                  <a:pt x="0" y="170040"/>
                </a:lnTo>
              </a:path>
            </a:pathLst>
          </a:custGeom>
          <a:ln w="2847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1719" y="3302039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74818"/>
                </a:lnTo>
              </a:path>
            </a:pathLst>
          </a:custGeom>
          <a:ln w="21675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1718" y="3298638"/>
            <a:ext cx="0" cy="81915"/>
          </a:xfrm>
          <a:custGeom>
            <a:avLst/>
            <a:gdLst/>
            <a:ahLst/>
            <a:cxnLst/>
            <a:rect l="l" t="t" r="r" b="b"/>
            <a:pathLst>
              <a:path h="81914">
                <a:moveTo>
                  <a:pt x="0" y="0"/>
                </a:moveTo>
                <a:lnTo>
                  <a:pt x="0" y="81619"/>
                </a:lnTo>
              </a:path>
            </a:pathLst>
          </a:custGeom>
          <a:ln w="2847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705525" y="3322444"/>
            <a:ext cx="13970" cy="54610"/>
          </a:xfrm>
          <a:custGeom>
            <a:avLst/>
            <a:gdLst/>
            <a:ahLst/>
            <a:cxnLst/>
            <a:rect l="l" t="t" r="r" b="b"/>
            <a:pathLst>
              <a:path w="13970" h="54610">
                <a:moveTo>
                  <a:pt x="6801" y="0"/>
                </a:moveTo>
                <a:lnTo>
                  <a:pt x="6801" y="54413"/>
                </a:lnTo>
              </a:path>
            </a:pathLst>
          </a:custGeom>
          <a:ln w="14872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712326" y="3319043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0"/>
                </a:moveTo>
                <a:lnTo>
                  <a:pt x="0" y="61214"/>
                </a:lnTo>
              </a:path>
            </a:pathLst>
          </a:custGeom>
          <a:ln w="2167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70140" y="3261230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0"/>
                </a:moveTo>
                <a:lnTo>
                  <a:pt x="0" y="115627"/>
                </a:lnTo>
              </a:path>
            </a:pathLst>
          </a:custGeom>
          <a:ln w="21675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70140" y="3257829"/>
            <a:ext cx="0" cy="122555"/>
          </a:xfrm>
          <a:custGeom>
            <a:avLst/>
            <a:gdLst/>
            <a:ahLst/>
            <a:cxnLst/>
            <a:rect l="l" t="t" r="r" b="b"/>
            <a:pathLst>
              <a:path h="122554">
                <a:moveTo>
                  <a:pt x="0" y="0"/>
                </a:moveTo>
                <a:lnTo>
                  <a:pt x="0" y="122428"/>
                </a:lnTo>
              </a:path>
            </a:pathLst>
          </a:custGeom>
          <a:ln w="2847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787144" y="3322444"/>
            <a:ext cx="20955" cy="54610"/>
          </a:xfrm>
          <a:custGeom>
            <a:avLst/>
            <a:gdLst/>
            <a:ahLst/>
            <a:cxnLst/>
            <a:rect l="l" t="t" r="r" b="b"/>
            <a:pathLst>
              <a:path w="20954" h="54610">
                <a:moveTo>
                  <a:pt x="10202" y="0"/>
                </a:moveTo>
                <a:lnTo>
                  <a:pt x="10202" y="54413"/>
                </a:lnTo>
              </a:path>
            </a:pathLst>
          </a:custGeom>
          <a:ln w="21675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97346" y="3319043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0"/>
                </a:moveTo>
                <a:lnTo>
                  <a:pt x="0" y="61214"/>
                </a:lnTo>
              </a:path>
            </a:pathLst>
          </a:custGeom>
          <a:ln w="2847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32732" y="3376222"/>
            <a:ext cx="13970" cy="35560"/>
          </a:xfrm>
          <a:custGeom>
            <a:avLst/>
            <a:gdLst/>
            <a:ahLst/>
            <a:cxnLst/>
            <a:rect l="l" t="t" r="r" b="b"/>
            <a:pathLst>
              <a:path w="13970" h="35560">
                <a:moveTo>
                  <a:pt x="0" y="35278"/>
                </a:moveTo>
                <a:lnTo>
                  <a:pt x="13602" y="35278"/>
                </a:lnTo>
                <a:lnTo>
                  <a:pt x="13602" y="0"/>
                </a:lnTo>
                <a:lnTo>
                  <a:pt x="0" y="0"/>
                </a:lnTo>
                <a:lnTo>
                  <a:pt x="0" y="35278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729331" y="3372821"/>
            <a:ext cx="20955" cy="42545"/>
          </a:xfrm>
          <a:custGeom>
            <a:avLst/>
            <a:gdLst/>
            <a:ahLst/>
            <a:cxnLst/>
            <a:rect l="l" t="t" r="r" b="b"/>
            <a:pathLst>
              <a:path w="20954" h="42545">
                <a:moveTo>
                  <a:pt x="0" y="42079"/>
                </a:moveTo>
                <a:lnTo>
                  <a:pt x="20404" y="42079"/>
                </a:lnTo>
                <a:lnTo>
                  <a:pt x="20404" y="0"/>
                </a:lnTo>
                <a:lnTo>
                  <a:pt x="0" y="0"/>
                </a:lnTo>
                <a:lnTo>
                  <a:pt x="0" y="4207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851758" y="3227222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635"/>
                </a:lnTo>
              </a:path>
            </a:pathLst>
          </a:custGeom>
          <a:ln w="35278">
            <a:solidFill>
              <a:srgbClr val="D9D2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51758" y="3223821"/>
            <a:ext cx="0" cy="156845"/>
          </a:xfrm>
          <a:custGeom>
            <a:avLst/>
            <a:gdLst/>
            <a:ahLst/>
            <a:cxnLst/>
            <a:rect l="l" t="t" r="r" b="b"/>
            <a:pathLst>
              <a:path h="156845">
                <a:moveTo>
                  <a:pt x="0" y="0"/>
                </a:moveTo>
                <a:lnTo>
                  <a:pt x="0" y="156436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909573" y="3295238"/>
            <a:ext cx="0" cy="81915"/>
          </a:xfrm>
          <a:custGeom>
            <a:avLst/>
            <a:gdLst/>
            <a:ahLst/>
            <a:cxnLst/>
            <a:rect l="l" t="t" r="r" b="b"/>
            <a:pathLst>
              <a:path h="81914">
                <a:moveTo>
                  <a:pt x="0" y="0"/>
                </a:moveTo>
                <a:lnTo>
                  <a:pt x="0" y="81619"/>
                </a:lnTo>
              </a:path>
            </a:pathLst>
          </a:custGeom>
          <a:ln w="42080">
            <a:solidFill>
              <a:srgbClr val="D9D2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909573" y="3291837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0"/>
                </a:moveTo>
                <a:lnTo>
                  <a:pt x="0" y="88420"/>
                </a:lnTo>
              </a:path>
            </a:pathLst>
          </a:custGeom>
          <a:ln w="4888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950382" y="3376222"/>
            <a:ext cx="34290" cy="28575"/>
          </a:xfrm>
          <a:custGeom>
            <a:avLst/>
            <a:gdLst/>
            <a:ahLst/>
            <a:cxnLst/>
            <a:rect l="l" t="t" r="r" b="b"/>
            <a:pathLst>
              <a:path w="34290" h="28575">
                <a:moveTo>
                  <a:pt x="0" y="28475"/>
                </a:moveTo>
                <a:lnTo>
                  <a:pt x="34008" y="28475"/>
                </a:lnTo>
                <a:lnTo>
                  <a:pt x="34008" y="0"/>
                </a:lnTo>
                <a:lnTo>
                  <a:pt x="0" y="0"/>
                </a:lnTo>
                <a:lnTo>
                  <a:pt x="0" y="28475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946981" y="3372821"/>
            <a:ext cx="41275" cy="35560"/>
          </a:xfrm>
          <a:custGeom>
            <a:avLst/>
            <a:gdLst/>
            <a:ahLst/>
            <a:cxnLst/>
            <a:rect l="l" t="t" r="r" b="b"/>
            <a:pathLst>
              <a:path w="41275" h="35560">
                <a:moveTo>
                  <a:pt x="0" y="35278"/>
                </a:moveTo>
                <a:lnTo>
                  <a:pt x="40809" y="35278"/>
                </a:lnTo>
                <a:lnTo>
                  <a:pt x="40809" y="0"/>
                </a:lnTo>
                <a:lnTo>
                  <a:pt x="0" y="0"/>
                </a:lnTo>
                <a:lnTo>
                  <a:pt x="0" y="3527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21799" y="3376857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74816"/>
                </a:lnTo>
              </a:path>
            </a:pathLst>
          </a:custGeom>
          <a:ln w="35278">
            <a:solidFill>
              <a:srgbClr val="D9D2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021798" y="3373456"/>
            <a:ext cx="0" cy="81915"/>
          </a:xfrm>
          <a:custGeom>
            <a:avLst/>
            <a:gdLst/>
            <a:ahLst/>
            <a:cxnLst/>
            <a:rect l="l" t="t" r="r" b="b"/>
            <a:pathLst>
              <a:path h="81914">
                <a:moveTo>
                  <a:pt x="0" y="0"/>
                </a:moveTo>
                <a:lnTo>
                  <a:pt x="0" y="81619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083014" y="3308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16"/>
                </a:lnTo>
              </a:path>
            </a:pathLst>
          </a:custGeom>
          <a:ln w="35278">
            <a:solidFill>
              <a:srgbClr val="D9D2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83014" y="330544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74817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120422" y="3342214"/>
            <a:ext cx="34290" cy="35560"/>
          </a:xfrm>
          <a:custGeom>
            <a:avLst/>
            <a:gdLst/>
            <a:ahLst/>
            <a:cxnLst/>
            <a:rect l="l" t="t" r="r" b="b"/>
            <a:pathLst>
              <a:path w="34290" h="35560">
                <a:moveTo>
                  <a:pt x="0" y="35278"/>
                </a:moveTo>
                <a:lnTo>
                  <a:pt x="34008" y="35278"/>
                </a:lnTo>
                <a:lnTo>
                  <a:pt x="34008" y="0"/>
                </a:lnTo>
                <a:lnTo>
                  <a:pt x="0" y="0"/>
                </a:lnTo>
                <a:lnTo>
                  <a:pt x="0" y="35278"/>
                </a:lnTo>
                <a:close/>
              </a:path>
            </a:pathLst>
          </a:custGeom>
          <a:solidFill>
            <a:srgbClr val="D9D2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117021" y="3338813"/>
            <a:ext cx="41275" cy="42545"/>
          </a:xfrm>
          <a:custGeom>
            <a:avLst/>
            <a:gdLst/>
            <a:ahLst/>
            <a:cxnLst/>
            <a:rect l="l" t="t" r="r" b="b"/>
            <a:pathLst>
              <a:path w="41275" h="42545">
                <a:moveTo>
                  <a:pt x="0" y="42079"/>
                </a:moveTo>
                <a:lnTo>
                  <a:pt x="40809" y="42079"/>
                </a:lnTo>
                <a:lnTo>
                  <a:pt x="40809" y="0"/>
                </a:lnTo>
                <a:lnTo>
                  <a:pt x="0" y="0"/>
                </a:lnTo>
                <a:lnTo>
                  <a:pt x="0" y="4207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174835" y="3376857"/>
            <a:ext cx="41275" cy="54610"/>
          </a:xfrm>
          <a:custGeom>
            <a:avLst/>
            <a:gdLst/>
            <a:ahLst/>
            <a:cxnLst/>
            <a:rect l="l" t="t" r="r" b="b"/>
            <a:pathLst>
              <a:path w="41275" h="54610">
                <a:moveTo>
                  <a:pt x="20405" y="0"/>
                </a:moveTo>
                <a:lnTo>
                  <a:pt x="20405" y="54413"/>
                </a:lnTo>
              </a:path>
            </a:pathLst>
          </a:custGeom>
          <a:ln w="42080">
            <a:solidFill>
              <a:srgbClr val="D9D2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195240" y="3373457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0"/>
                </a:moveTo>
                <a:lnTo>
                  <a:pt x="0" y="61214"/>
                </a:lnTo>
              </a:path>
            </a:pathLst>
          </a:custGeom>
          <a:ln w="4888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236049" y="3322444"/>
            <a:ext cx="34290" cy="54610"/>
          </a:xfrm>
          <a:custGeom>
            <a:avLst/>
            <a:gdLst/>
            <a:ahLst/>
            <a:cxnLst/>
            <a:rect l="l" t="t" r="r" b="b"/>
            <a:pathLst>
              <a:path w="34290" h="54610">
                <a:moveTo>
                  <a:pt x="17004" y="0"/>
                </a:moveTo>
                <a:lnTo>
                  <a:pt x="17004" y="54413"/>
                </a:lnTo>
              </a:path>
            </a:pathLst>
          </a:custGeom>
          <a:ln w="35278">
            <a:solidFill>
              <a:srgbClr val="D9D2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253053" y="3319043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0"/>
                </a:moveTo>
                <a:lnTo>
                  <a:pt x="0" y="61214"/>
                </a:lnTo>
              </a:path>
            </a:pathLst>
          </a:custGeom>
          <a:ln w="420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1551996" y="3458476"/>
            <a:ext cx="61594" cy="624840"/>
          </a:xfrm>
          <a:custGeom>
            <a:avLst/>
            <a:gdLst/>
            <a:ahLst/>
            <a:cxnLst/>
            <a:rect l="l" t="t" r="r" b="b"/>
            <a:pathLst>
              <a:path w="61595" h="624839">
                <a:moveTo>
                  <a:pt x="61215" y="563299"/>
                </a:moveTo>
                <a:lnTo>
                  <a:pt x="0" y="563299"/>
                </a:lnTo>
                <a:lnTo>
                  <a:pt x="30606" y="624513"/>
                </a:lnTo>
                <a:lnTo>
                  <a:pt x="61215" y="563299"/>
                </a:lnTo>
                <a:close/>
              </a:path>
              <a:path w="61595" h="624839">
                <a:moveTo>
                  <a:pt x="40808" y="0"/>
                </a:moveTo>
                <a:lnTo>
                  <a:pt x="20403" y="0"/>
                </a:lnTo>
                <a:lnTo>
                  <a:pt x="20405" y="563299"/>
                </a:lnTo>
                <a:lnTo>
                  <a:pt x="40810" y="563299"/>
                </a:lnTo>
                <a:lnTo>
                  <a:pt x="40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10027644" y="3937800"/>
            <a:ext cx="1339850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600"/>
              </a:lnSpc>
            </a:pP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z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v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ky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v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 a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999999"/>
                </a:solidFill>
                <a:latin typeface="Calibri"/>
                <a:cs typeface="Calibri"/>
              </a:rPr>
              <a:t>“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et</a:t>
            </a:r>
            <a:r>
              <a:rPr sz="400" spc="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-1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la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ss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-20" dirty="0">
                <a:solidFill>
                  <a:srgbClr val="999999"/>
                </a:solidFill>
                <a:latin typeface="Calibri"/>
                <a:cs typeface="Calibri"/>
              </a:rPr>
              <a:t>f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-1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30" dirty="0">
                <a:solidFill>
                  <a:srgbClr val="999999"/>
                </a:solidFill>
                <a:latin typeface="Calibri"/>
                <a:cs typeface="Calibri"/>
              </a:rPr>
              <a:t>w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eep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-1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v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l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l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ra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l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tw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400" spc="-10" dirty="0">
                <a:solidFill>
                  <a:srgbClr val="999999"/>
                </a:solidFill>
                <a:latin typeface="Calibri"/>
                <a:cs typeface="Calibri"/>
              </a:rPr>
              <a:t>”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IP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400" spc="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2012.</a:t>
            </a:r>
            <a:endParaRPr sz="400">
              <a:latin typeface="Calibri"/>
              <a:cs typeface="Calibri"/>
            </a:endParaRPr>
          </a:p>
          <a:p>
            <a:pPr marL="12700" marR="33020">
              <a:lnSpc>
                <a:spcPct val="100000"/>
              </a:lnSpc>
              <a:spcBef>
                <a:spcPts val="55"/>
              </a:spcBef>
            </a:pP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F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-1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op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y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400" spc="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z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v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ky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400" spc="25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-25" dirty="0">
                <a:solidFill>
                  <a:srgbClr val="999999"/>
                </a:solidFill>
                <a:latin typeface="Calibri"/>
                <a:cs typeface="Calibri"/>
              </a:rPr>
              <a:t>v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 a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2012. 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p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odu</a:t>
            </a:r>
            <a:r>
              <a:rPr sz="400" spc="-1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ed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30" dirty="0">
                <a:solidFill>
                  <a:srgbClr val="999999"/>
                </a:solidFill>
                <a:latin typeface="Calibri"/>
                <a:cs typeface="Calibri"/>
              </a:rPr>
              <a:t>w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20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p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400" spc="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dirty="0">
                <a:solidFill>
                  <a:srgbClr val="999999"/>
                </a:solidFill>
                <a:latin typeface="Calibri"/>
                <a:cs typeface="Calibri"/>
              </a:rPr>
              <a:t>ss</a:t>
            </a:r>
            <a:r>
              <a:rPr sz="400" spc="1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400" spc="-5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400" spc="5" dirty="0">
                <a:solidFill>
                  <a:srgbClr val="999999"/>
                </a:solidFill>
                <a:latin typeface="Calibri"/>
                <a:cs typeface="Calibri"/>
              </a:rPr>
              <a:t>.</a:t>
            </a:r>
            <a:endParaRPr sz="4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317908" y="2940557"/>
            <a:ext cx="1288415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00"/>
              </a:lnSpc>
            </a:pPr>
            <a:r>
              <a:rPr sz="1300" b="1" spc="25" dirty="0">
                <a:latin typeface="Calibri"/>
                <a:cs typeface="Calibri"/>
              </a:rPr>
              <a:t>1</a:t>
            </a:r>
            <a:r>
              <a:rPr sz="1300" b="1" spc="10" dirty="0">
                <a:latin typeface="Calibri"/>
                <a:cs typeface="Calibri"/>
              </a:rPr>
              <a:t>0</a:t>
            </a:r>
            <a:r>
              <a:rPr sz="1300" b="1" spc="-1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nu</a:t>
            </a:r>
            <a:r>
              <a:rPr sz="1300" spc="30" dirty="0">
                <a:latin typeface="Calibri"/>
                <a:cs typeface="Calibri"/>
              </a:rPr>
              <a:t>m</a:t>
            </a:r>
            <a:r>
              <a:rPr sz="1300" dirty="0">
                <a:latin typeface="Calibri"/>
                <a:cs typeface="Calibri"/>
              </a:rPr>
              <a:t>b</a:t>
            </a:r>
            <a:r>
              <a:rPr sz="1300" spc="-15" dirty="0">
                <a:latin typeface="Calibri"/>
                <a:cs typeface="Calibri"/>
              </a:rPr>
              <a:t>e</a:t>
            </a:r>
            <a:r>
              <a:rPr sz="1300" spc="20" dirty="0">
                <a:latin typeface="Calibri"/>
                <a:cs typeface="Calibri"/>
              </a:rPr>
              <a:t>r</a:t>
            </a:r>
            <a:r>
              <a:rPr sz="1300" spc="15" dirty="0">
                <a:latin typeface="Calibri"/>
                <a:cs typeface="Calibri"/>
              </a:rPr>
              <a:t>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20" dirty="0">
                <a:latin typeface="Calibri"/>
                <a:cs typeface="Calibri"/>
              </a:rPr>
              <a:t>g</a:t>
            </a:r>
            <a:r>
              <a:rPr sz="1300" spc="15" dirty="0">
                <a:latin typeface="Calibri"/>
                <a:cs typeface="Calibri"/>
              </a:rPr>
              <a:t>i</a:t>
            </a:r>
            <a:r>
              <a:rPr sz="1300" spc="-10" dirty="0">
                <a:latin typeface="Calibri"/>
                <a:cs typeface="Calibri"/>
              </a:rPr>
              <a:t>v</a:t>
            </a:r>
            <a:r>
              <a:rPr sz="1300" spc="1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ng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20" dirty="0">
                <a:latin typeface="Calibri"/>
                <a:cs typeface="Calibri"/>
              </a:rPr>
              <a:t>s</a:t>
            </a:r>
            <a:r>
              <a:rPr sz="1300" spc="25" dirty="0">
                <a:latin typeface="Calibri"/>
                <a:cs typeface="Calibri"/>
              </a:rPr>
              <a:t>c</a:t>
            </a:r>
            <a:r>
              <a:rPr sz="1300" spc="10" dirty="0">
                <a:latin typeface="Calibri"/>
                <a:cs typeface="Calibri"/>
              </a:rPr>
              <a:t>o</a:t>
            </a:r>
            <a:r>
              <a:rPr sz="1300" spc="20" dirty="0">
                <a:latin typeface="Calibri"/>
                <a:cs typeface="Calibri"/>
              </a:rPr>
              <a:t>r</a:t>
            </a:r>
            <a:r>
              <a:rPr sz="1300" spc="-15" dirty="0">
                <a:latin typeface="Calibri"/>
                <a:cs typeface="Calibri"/>
              </a:rPr>
              <a:t>e</a:t>
            </a:r>
            <a:r>
              <a:rPr sz="1300" spc="15" dirty="0">
                <a:latin typeface="Calibri"/>
                <a:cs typeface="Calibri"/>
              </a:rPr>
              <a:t>s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f</a:t>
            </a:r>
            <a:r>
              <a:rPr sz="1300" spc="10" dirty="0">
                <a:latin typeface="Calibri"/>
                <a:cs typeface="Calibri"/>
              </a:rPr>
              <a:t>o</a:t>
            </a:r>
            <a:r>
              <a:rPr sz="1300" spc="5" dirty="0">
                <a:latin typeface="Calibri"/>
                <a:cs typeface="Calibri"/>
              </a:rPr>
              <a:t>r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30" dirty="0">
                <a:latin typeface="Calibri"/>
                <a:cs typeface="Calibri"/>
              </a:rPr>
              <a:t>c</a:t>
            </a:r>
            <a:r>
              <a:rPr sz="1300" spc="15" dirty="0">
                <a:latin typeface="Calibri"/>
                <a:cs typeface="Calibri"/>
              </a:rPr>
              <a:t>l</a:t>
            </a:r>
            <a:r>
              <a:rPr sz="1300" spc="10" dirty="0">
                <a:latin typeface="Calibri"/>
                <a:cs typeface="Calibri"/>
              </a:rPr>
              <a:t>a</a:t>
            </a:r>
            <a:r>
              <a:rPr sz="1300" spc="25" dirty="0">
                <a:latin typeface="Calibri"/>
                <a:cs typeface="Calibri"/>
              </a:rPr>
              <a:t>ss</a:t>
            </a:r>
            <a:r>
              <a:rPr sz="1300" spc="-15" dirty="0">
                <a:latin typeface="Calibri"/>
                <a:cs typeface="Calibri"/>
              </a:rPr>
              <a:t>e</a:t>
            </a:r>
            <a:r>
              <a:rPr sz="1300" spc="15" dirty="0">
                <a:latin typeface="Calibri"/>
                <a:cs typeface="Calibri"/>
              </a:rPr>
              <a:t>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899863" y="2666090"/>
            <a:ext cx="863803" cy="884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99863" y="3917584"/>
            <a:ext cx="863803" cy="884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6407880" y="2076814"/>
            <a:ext cx="45440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Neu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l </a:t>
            </a:r>
            <a:r>
              <a:rPr sz="1800" spc="-15" dirty="0">
                <a:latin typeface="Calibri"/>
                <a:cs typeface="Calibri"/>
              </a:rPr>
              <a:t>Net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ar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01" name="object 101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20" dirty="0"/>
              <a:t>98</a:t>
            </a:r>
          </a:p>
        </p:txBody>
      </p:sp>
      <p:sp>
        <p:nvSpPr>
          <p:cNvPr id="102" name="object 102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A6E12ABA-2ED6-49A4-A149-1D521637126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D38F164B-3694-439C-AA33-DF15ED1FAD9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79A2359-3C40-4312-BCA2-08836648386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90E69F4D-B517-4885-AFD2-25ED4922466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5" name="投影片編號版面配置區 1">
              <a:extLst>
                <a:ext uri="{FF2B5EF4-FFF2-40B4-BE49-F238E27FC236}">
                  <a16:creationId xmlns:a16="http://schemas.microsoft.com/office/drawing/2014/main" id="{588AD3F8-B7EB-4D90-98B0-B83C2910E25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lang="zh-TW" altLang="en-US" spc="-20" dirty="0"/>
              <a:t> 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1267957" y="2488621"/>
            <a:ext cx="4035003" cy="56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1511" y="3154290"/>
            <a:ext cx="527050" cy="1715770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145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2398" y="3546708"/>
            <a:ext cx="527050" cy="1009650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68473" y="4555785"/>
            <a:ext cx="1064895" cy="320675"/>
          </a:xfrm>
          <a:custGeom>
            <a:avLst/>
            <a:gdLst/>
            <a:ahLst/>
            <a:cxnLst/>
            <a:rect l="l" t="t" r="r" b="b"/>
            <a:pathLst>
              <a:path w="1064895" h="320675">
                <a:moveTo>
                  <a:pt x="0" y="320208"/>
                </a:moveTo>
                <a:lnTo>
                  <a:pt x="1064418" y="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8473" y="3165501"/>
            <a:ext cx="1074420" cy="386715"/>
          </a:xfrm>
          <a:custGeom>
            <a:avLst/>
            <a:gdLst/>
            <a:ahLst/>
            <a:cxnLst/>
            <a:rect l="l" t="t" r="r" b="b"/>
            <a:pathLst>
              <a:path w="1074420" h="386714">
                <a:moveTo>
                  <a:pt x="0" y="0"/>
                </a:moveTo>
                <a:lnTo>
                  <a:pt x="1073950" y="386226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05139" y="3873570"/>
            <a:ext cx="3517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35" dirty="0">
                <a:latin typeface="Calibri"/>
                <a:cs typeface="Calibri"/>
              </a:rPr>
              <a:t>W</a:t>
            </a:r>
            <a:r>
              <a:rPr sz="2100" baseline="-17857" dirty="0">
                <a:latin typeface="Calibri"/>
                <a:cs typeface="Calibri"/>
              </a:rPr>
              <a:t>1</a:t>
            </a:r>
            <a:endParaRPr sz="2100" baseline="-1785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1770" y="3770948"/>
            <a:ext cx="527050" cy="560705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255" algn="ctr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6937" y="3546708"/>
            <a:ext cx="1177925" cy="236220"/>
          </a:xfrm>
          <a:custGeom>
            <a:avLst/>
            <a:gdLst/>
            <a:ahLst/>
            <a:cxnLst/>
            <a:rect l="l" t="t" r="r" b="b"/>
            <a:pathLst>
              <a:path w="1177925" h="236220">
                <a:moveTo>
                  <a:pt x="0" y="0"/>
                </a:moveTo>
                <a:lnTo>
                  <a:pt x="1177391" y="23583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9360" y="4320334"/>
            <a:ext cx="1140460" cy="236220"/>
          </a:xfrm>
          <a:custGeom>
            <a:avLst/>
            <a:gdLst/>
            <a:ahLst/>
            <a:cxnLst/>
            <a:rect l="l" t="t" r="r" b="b"/>
            <a:pathLst>
              <a:path w="1140460" h="236220">
                <a:moveTo>
                  <a:pt x="0" y="235830"/>
                </a:moveTo>
                <a:lnTo>
                  <a:pt x="1139969" y="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22596" y="3880855"/>
            <a:ext cx="3517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35" dirty="0">
                <a:latin typeface="Calibri"/>
                <a:cs typeface="Calibri"/>
              </a:rPr>
              <a:t>W</a:t>
            </a:r>
            <a:r>
              <a:rPr sz="2100" baseline="-17857" dirty="0">
                <a:latin typeface="Calibri"/>
                <a:cs typeface="Calibri"/>
              </a:rPr>
              <a:t>2</a:t>
            </a:r>
            <a:endParaRPr sz="2100" baseline="-17857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6702" y="3761763"/>
            <a:ext cx="69151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" marR="5080" indent="-56515">
              <a:lnSpc>
                <a:spcPct val="101600"/>
              </a:lnSpc>
            </a:pP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35" dirty="0">
                <a:latin typeface="Calibri"/>
                <a:cs typeface="Calibri"/>
              </a:rPr>
              <a:t>npu</a:t>
            </a:r>
            <a:r>
              <a:rPr sz="2100" spc="-5" dirty="0">
                <a:latin typeface="Calibri"/>
                <a:cs typeface="Calibri"/>
              </a:rPr>
              <a:t>t: </a:t>
            </a:r>
            <a:r>
              <a:rPr sz="2100" spc="-15" dirty="0">
                <a:latin typeface="Calibri"/>
                <a:cs typeface="Calibri"/>
              </a:rPr>
              <a:t>3072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35504" y="4705967"/>
            <a:ext cx="148780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115" marR="5080" indent="-527050">
              <a:lnSpc>
                <a:spcPct val="101600"/>
              </a:lnSpc>
            </a:pPr>
            <a:r>
              <a:rPr sz="2100" dirty="0">
                <a:latin typeface="Calibri"/>
                <a:cs typeface="Calibri"/>
              </a:rPr>
              <a:t>H</a:t>
            </a:r>
            <a:r>
              <a:rPr sz="2100" spc="40" dirty="0">
                <a:latin typeface="Calibri"/>
                <a:cs typeface="Calibri"/>
              </a:rPr>
              <a:t>i</a:t>
            </a:r>
            <a:r>
              <a:rPr sz="2100" spc="35" dirty="0">
                <a:latin typeface="Calibri"/>
                <a:cs typeface="Calibri"/>
              </a:rPr>
              <a:t>dd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spc="40" dirty="0">
                <a:latin typeface="Calibri"/>
                <a:cs typeface="Calibri"/>
              </a:rPr>
              <a:t>l</a:t>
            </a:r>
            <a:r>
              <a:rPr sz="2100" spc="-45" dirty="0">
                <a:latin typeface="Calibri"/>
                <a:cs typeface="Calibri"/>
              </a:rPr>
              <a:t>a</a:t>
            </a:r>
            <a:r>
              <a:rPr sz="2100" spc="10" dirty="0">
                <a:latin typeface="Calibri"/>
                <a:cs typeface="Calibri"/>
              </a:rPr>
              <a:t>y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: </a:t>
            </a:r>
            <a:r>
              <a:rPr sz="2100" spc="-15" dirty="0">
                <a:latin typeface="Calibri"/>
                <a:cs typeface="Calibri"/>
              </a:rPr>
              <a:t>100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32826" y="4525996"/>
            <a:ext cx="121602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latin typeface="Calibri"/>
                <a:cs typeface="Calibri"/>
              </a:rPr>
              <a:t>O</a:t>
            </a:r>
            <a:r>
              <a:rPr sz="2100" spc="30" dirty="0">
                <a:latin typeface="Calibri"/>
                <a:cs typeface="Calibri"/>
              </a:rPr>
              <a:t>u</a:t>
            </a:r>
            <a:r>
              <a:rPr sz="2100" spc="-5" dirty="0">
                <a:latin typeface="Calibri"/>
                <a:cs typeface="Calibri"/>
              </a:rPr>
              <a:t>t</a:t>
            </a:r>
            <a:r>
              <a:rPr sz="2100" spc="30" dirty="0">
                <a:latin typeface="Calibri"/>
                <a:cs typeface="Calibri"/>
              </a:rPr>
              <a:t>pu</a:t>
            </a:r>
            <a:r>
              <a:rPr sz="2100" spc="-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: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1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3503" y="1574628"/>
            <a:ext cx="31610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to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67600" y="3071642"/>
            <a:ext cx="2950163" cy="2944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09302" y="926371"/>
            <a:ext cx="2869001" cy="6086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02051" y="1593769"/>
            <a:ext cx="2882638" cy="6086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73257" y="568867"/>
            <a:ext cx="370395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dirty="0">
                <a:latin typeface="Calibri"/>
                <a:cs typeface="Calibri"/>
              </a:rPr>
              <a:t>ifi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pl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5379307" y="6506264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1" name="object 21"/>
          <p:cNvSpPr txBox="1"/>
          <p:nvPr/>
        </p:nvSpPr>
        <p:spPr>
          <a:xfrm>
            <a:off x="6908341" y="2749240"/>
            <a:ext cx="40271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Neu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l n</a:t>
            </a:r>
            <a:r>
              <a:rPr sz="1800" spc="-15" dirty="0">
                <a:latin typeface="Calibri"/>
                <a:cs typeface="Calibri"/>
              </a:rPr>
              <a:t>et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k</a:t>
            </a:r>
            <a:r>
              <a:rPr sz="1800" spc="-5" dirty="0">
                <a:latin typeface="Calibri"/>
                <a:cs typeface="Calibri"/>
              </a:rPr>
              <a:t>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mp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D05B1AFE-5258-47C4-9D67-4122C3AC6526}"/>
              </a:ext>
            </a:extLst>
          </p:cNvPr>
          <p:cNvSpPr txBox="1">
            <a:spLocks/>
          </p:cNvSpPr>
          <p:nvPr/>
        </p:nvSpPr>
        <p:spPr>
          <a:xfrm>
            <a:off x="558311" y="389757"/>
            <a:ext cx="335935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spc="-50" baseline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20"/>
              <a:t>S</a:t>
            </a:r>
            <a:r>
              <a:rPr lang="en-US" spc="-30"/>
              <a:t>u</a:t>
            </a:r>
            <a:r>
              <a:rPr lang="en-US" spc="-5"/>
              <a:t>mm</a:t>
            </a:r>
            <a:r>
              <a:rPr lang="en-US" spc="-15"/>
              <a:t>a</a:t>
            </a:r>
            <a:r>
              <a:rPr lang="en-US" spc="-5"/>
              <a:t>r</a:t>
            </a:r>
            <a:r>
              <a:rPr lang="en-US" spc="-20"/>
              <a:t>y</a:t>
            </a:r>
            <a:endParaRPr lang="en-US" spc="-2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3B8168F-03E5-4BE6-AEB5-0A44F00658A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8240596-747F-48FF-A87B-1FE23A111FC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3004818-BDA8-4566-A59A-6C068C21825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C7D7E83-627D-453D-A3BA-1391606DF1C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投影片編號版面配置區 1">
              <a:extLst>
                <a:ext uri="{FF2B5EF4-FFF2-40B4-BE49-F238E27FC236}">
                  <a16:creationId xmlns:a16="http://schemas.microsoft.com/office/drawing/2014/main" id="{2AA72294-45C9-4DEB-BF52-902FEC6A429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71034" y="2769409"/>
            <a:ext cx="4261547" cy="1768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7957" y="2488621"/>
            <a:ext cx="4035003" cy="561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1511" y="3154290"/>
            <a:ext cx="527050" cy="1715770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145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2398" y="3546708"/>
            <a:ext cx="527050" cy="1009650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68473" y="4555785"/>
            <a:ext cx="1064895" cy="320675"/>
          </a:xfrm>
          <a:custGeom>
            <a:avLst/>
            <a:gdLst/>
            <a:ahLst/>
            <a:cxnLst/>
            <a:rect l="l" t="t" r="r" b="b"/>
            <a:pathLst>
              <a:path w="1064895" h="320675">
                <a:moveTo>
                  <a:pt x="0" y="320208"/>
                </a:moveTo>
                <a:lnTo>
                  <a:pt x="1064418" y="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8473" y="3165501"/>
            <a:ext cx="1074420" cy="386715"/>
          </a:xfrm>
          <a:custGeom>
            <a:avLst/>
            <a:gdLst/>
            <a:ahLst/>
            <a:cxnLst/>
            <a:rect l="l" t="t" r="r" b="b"/>
            <a:pathLst>
              <a:path w="1074420" h="386714">
                <a:moveTo>
                  <a:pt x="0" y="0"/>
                </a:moveTo>
                <a:lnTo>
                  <a:pt x="1073950" y="386226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05139" y="3873570"/>
            <a:ext cx="3517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35" dirty="0">
                <a:latin typeface="Calibri"/>
                <a:cs typeface="Calibri"/>
              </a:rPr>
              <a:t>W</a:t>
            </a:r>
            <a:r>
              <a:rPr sz="2100" baseline="-17857" dirty="0">
                <a:latin typeface="Calibri"/>
                <a:cs typeface="Calibri"/>
              </a:rPr>
              <a:t>1</a:t>
            </a:r>
            <a:endParaRPr sz="2100" baseline="-1785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1770" y="3770948"/>
            <a:ext cx="527050" cy="560705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255" algn="ctr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6937" y="3546708"/>
            <a:ext cx="1177925" cy="236220"/>
          </a:xfrm>
          <a:custGeom>
            <a:avLst/>
            <a:gdLst/>
            <a:ahLst/>
            <a:cxnLst/>
            <a:rect l="l" t="t" r="r" b="b"/>
            <a:pathLst>
              <a:path w="1177925" h="236220">
                <a:moveTo>
                  <a:pt x="0" y="0"/>
                </a:moveTo>
                <a:lnTo>
                  <a:pt x="1177391" y="23583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9360" y="4320334"/>
            <a:ext cx="1140460" cy="236220"/>
          </a:xfrm>
          <a:custGeom>
            <a:avLst/>
            <a:gdLst/>
            <a:ahLst/>
            <a:cxnLst/>
            <a:rect l="l" t="t" r="r" b="b"/>
            <a:pathLst>
              <a:path w="1140460" h="236220">
                <a:moveTo>
                  <a:pt x="0" y="235830"/>
                </a:moveTo>
                <a:lnTo>
                  <a:pt x="1139969" y="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22596" y="3880855"/>
            <a:ext cx="3517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35" dirty="0">
                <a:latin typeface="Calibri"/>
                <a:cs typeface="Calibri"/>
              </a:rPr>
              <a:t>W</a:t>
            </a:r>
            <a:r>
              <a:rPr sz="2100" baseline="-17857" dirty="0">
                <a:latin typeface="Calibri"/>
                <a:cs typeface="Calibri"/>
              </a:rPr>
              <a:t>2</a:t>
            </a:r>
            <a:endParaRPr sz="2100" baseline="-17857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3" name="object 13"/>
          <p:cNvSpPr txBox="1"/>
          <p:nvPr/>
        </p:nvSpPr>
        <p:spPr>
          <a:xfrm>
            <a:off x="386702" y="3761763"/>
            <a:ext cx="69151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" marR="5080" indent="-56515">
              <a:lnSpc>
                <a:spcPct val="101600"/>
              </a:lnSpc>
            </a:pP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35" dirty="0">
                <a:latin typeface="Calibri"/>
                <a:cs typeface="Calibri"/>
              </a:rPr>
              <a:t>npu</a:t>
            </a:r>
            <a:r>
              <a:rPr sz="2100" spc="-5" dirty="0">
                <a:latin typeface="Calibri"/>
                <a:cs typeface="Calibri"/>
              </a:rPr>
              <a:t>t: </a:t>
            </a:r>
            <a:r>
              <a:rPr sz="2100" spc="-15" dirty="0">
                <a:latin typeface="Calibri"/>
                <a:cs typeface="Calibri"/>
              </a:rPr>
              <a:t>3072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35504" y="4705967"/>
            <a:ext cx="148780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115" marR="5080" indent="-527050">
              <a:lnSpc>
                <a:spcPct val="101600"/>
              </a:lnSpc>
            </a:pPr>
            <a:r>
              <a:rPr sz="2100" dirty="0">
                <a:latin typeface="Calibri"/>
                <a:cs typeface="Calibri"/>
              </a:rPr>
              <a:t>H</a:t>
            </a:r>
            <a:r>
              <a:rPr sz="2100" spc="40" dirty="0">
                <a:latin typeface="Calibri"/>
                <a:cs typeface="Calibri"/>
              </a:rPr>
              <a:t>i</a:t>
            </a:r>
            <a:r>
              <a:rPr sz="2100" spc="35" dirty="0">
                <a:latin typeface="Calibri"/>
                <a:cs typeface="Calibri"/>
              </a:rPr>
              <a:t>dd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spc="40" dirty="0">
                <a:latin typeface="Calibri"/>
                <a:cs typeface="Calibri"/>
              </a:rPr>
              <a:t>l</a:t>
            </a:r>
            <a:r>
              <a:rPr sz="2100" spc="-45" dirty="0">
                <a:latin typeface="Calibri"/>
                <a:cs typeface="Calibri"/>
              </a:rPr>
              <a:t>a</a:t>
            </a:r>
            <a:r>
              <a:rPr sz="2100" spc="10" dirty="0">
                <a:latin typeface="Calibri"/>
                <a:cs typeface="Calibri"/>
              </a:rPr>
              <a:t>y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: </a:t>
            </a:r>
            <a:r>
              <a:rPr sz="2100" spc="-15" dirty="0">
                <a:latin typeface="Calibri"/>
                <a:cs typeface="Calibri"/>
              </a:rPr>
              <a:t>100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32826" y="4525996"/>
            <a:ext cx="121602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latin typeface="Calibri"/>
                <a:cs typeface="Calibri"/>
              </a:rPr>
              <a:t>O</a:t>
            </a:r>
            <a:r>
              <a:rPr sz="2100" spc="30" dirty="0">
                <a:latin typeface="Calibri"/>
                <a:cs typeface="Calibri"/>
              </a:rPr>
              <a:t>u</a:t>
            </a:r>
            <a:r>
              <a:rPr sz="2100" spc="-5" dirty="0">
                <a:latin typeface="Calibri"/>
                <a:cs typeface="Calibri"/>
              </a:rPr>
              <a:t>t</a:t>
            </a:r>
            <a:r>
              <a:rPr sz="2100" spc="30" dirty="0">
                <a:latin typeface="Calibri"/>
                <a:cs typeface="Calibri"/>
              </a:rPr>
              <a:t>pu</a:t>
            </a:r>
            <a:r>
              <a:rPr sz="2100" spc="-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: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1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3503" y="1574628"/>
            <a:ext cx="31610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to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lang="zh-TW" altLang="en-US" sz="4300" spc="-25" dirty="0"/>
              <a:t> </a:t>
            </a:r>
            <a:endParaRPr sz="4300" dirty="0"/>
          </a:p>
        </p:txBody>
      </p:sp>
      <p:sp>
        <p:nvSpPr>
          <p:cNvPr id="18" name="object 18"/>
          <p:cNvSpPr txBox="1"/>
          <p:nvPr/>
        </p:nvSpPr>
        <p:spPr>
          <a:xfrm>
            <a:off x="6575683" y="1881637"/>
            <a:ext cx="474345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s l</a:t>
            </a:r>
            <a:r>
              <a:rPr sz="2000" spc="-5" dirty="0">
                <a:latin typeface="Calibri"/>
                <a:cs typeface="Calibri"/>
              </a:rPr>
              <a:t>oo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by </a:t>
            </a:r>
            <a:r>
              <a:rPr sz="2000" spc="-5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bu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l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al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BD3F0755-87FE-42B4-8658-4241A3B672B0}"/>
              </a:ext>
            </a:extLst>
          </p:cNvPr>
          <p:cNvSpPr txBox="1">
            <a:spLocks/>
          </p:cNvSpPr>
          <p:nvPr/>
        </p:nvSpPr>
        <p:spPr>
          <a:xfrm>
            <a:off x="558311" y="389757"/>
            <a:ext cx="335935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spc="-50" baseline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20"/>
              <a:t>S</a:t>
            </a:r>
            <a:r>
              <a:rPr lang="en-US" spc="-30"/>
              <a:t>u</a:t>
            </a:r>
            <a:r>
              <a:rPr lang="en-US" spc="-5"/>
              <a:t>mm</a:t>
            </a:r>
            <a:r>
              <a:rPr lang="en-US" spc="-15"/>
              <a:t>a</a:t>
            </a:r>
            <a:r>
              <a:rPr lang="en-US" spc="-5"/>
              <a:t>r</a:t>
            </a:r>
            <a:r>
              <a:rPr lang="en-US" spc="-20"/>
              <a:t>y</a:t>
            </a:r>
            <a:endParaRPr lang="en-US" spc="-20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8EFC077-DBF5-482F-BD30-922B3A1D5AD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55CDC7A-DDEC-4726-804B-279AC26DD2D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7040E41-793B-4DF8-AEDB-1BED8674367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397198A-481E-45A4-981F-6D0C30ED71B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投影片編號版面配置區 1">
              <a:extLst>
                <a:ext uri="{FF2B5EF4-FFF2-40B4-BE49-F238E27FC236}">
                  <a16:creationId xmlns:a16="http://schemas.microsoft.com/office/drawing/2014/main" id="{F2E0750F-2E20-4A1A-B1EE-F80320E9687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7957" y="2488621"/>
            <a:ext cx="4035003" cy="56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41511" y="3154290"/>
            <a:ext cx="527050" cy="1715770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145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2398" y="3546708"/>
            <a:ext cx="527050" cy="1009650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8473" y="4555785"/>
            <a:ext cx="1064895" cy="320675"/>
          </a:xfrm>
          <a:custGeom>
            <a:avLst/>
            <a:gdLst/>
            <a:ahLst/>
            <a:cxnLst/>
            <a:rect l="l" t="t" r="r" b="b"/>
            <a:pathLst>
              <a:path w="1064895" h="320675">
                <a:moveTo>
                  <a:pt x="0" y="320208"/>
                </a:moveTo>
                <a:lnTo>
                  <a:pt x="1064418" y="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8473" y="3165501"/>
            <a:ext cx="1074420" cy="386715"/>
          </a:xfrm>
          <a:custGeom>
            <a:avLst/>
            <a:gdLst/>
            <a:ahLst/>
            <a:cxnLst/>
            <a:rect l="l" t="t" r="r" b="b"/>
            <a:pathLst>
              <a:path w="1074420" h="386714">
                <a:moveTo>
                  <a:pt x="0" y="0"/>
                </a:moveTo>
                <a:lnTo>
                  <a:pt x="1073950" y="386226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05139" y="3873570"/>
            <a:ext cx="3517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35" dirty="0">
                <a:latin typeface="Calibri"/>
                <a:cs typeface="Calibri"/>
              </a:rPr>
              <a:t>W</a:t>
            </a:r>
            <a:r>
              <a:rPr sz="2100" baseline="-17857" dirty="0">
                <a:latin typeface="Calibri"/>
                <a:cs typeface="Calibri"/>
              </a:rPr>
              <a:t>1</a:t>
            </a:r>
            <a:endParaRPr sz="2100" baseline="-1785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1770" y="3770948"/>
            <a:ext cx="527050" cy="560705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255" algn="ctr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26937" y="3546708"/>
            <a:ext cx="1177925" cy="236220"/>
          </a:xfrm>
          <a:custGeom>
            <a:avLst/>
            <a:gdLst/>
            <a:ahLst/>
            <a:cxnLst/>
            <a:rect l="l" t="t" r="r" b="b"/>
            <a:pathLst>
              <a:path w="1177925" h="236220">
                <a:moveTo>
                  <a:pt x="0" y="0"/>
                </a:moveTo>
                <a:lnTo>
                  <a:pt x="1177391" y="23583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49360" y="4320334"/>
            <a:ext cx="1140460" cy="236220"/>
          </a:xfrm>
          <a:custGeom>
            <a:avLst/>
            <a:gdLst/>
            <a:ahLst/>
            <a:cxnLst/>
            <a:rect l="l" t="t" r="r" b="b"/>
            <a:pathLst>
              <a:path w="1140460" h="236220">
                <a:moveTo>
                  <a:pt x="0" y="235830"/>
                </a:moveTo>
                <a:lnTo>
                  <a:pt x="1139969" y="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22596" y="3880855"/>
            <a:ext cx="3517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35" dirty="0">
                <a:latin typeface="Calibri"/>
                <a:cs typeface="Calibri"/>
              </a:rPr>
              <a:t>W</a:t>
            </a:r>
            <a:r>
              <a:rPr sz="2100" baseline="-17857" dirty="0">
                <a:latin typeface="Calibri"/>
                <a:cs typeface="Calibri"/>
              </a:rPr>
              <a:t>2</a:t>
            </a:r>
            <a:endParaRPr sz="2100" baseline="-17857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702" y="3761763"/>
            <a:ext cx="69151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" marR="5080" indent="-56515">
              <a:lnSpc>
                <a:spcPct val="101600"/>
              </a:lnSpc>
            </a:pP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35" dirty="0">
                <a:latin typeface="Calibri"/>
                <a:cs typeface="Calibri"/>
              </a:rPr>
              <a:t>npu</a:t>
            </a:r>
            <a:r>
              <a:rPr sz="2100" spc="-5" dirty="0">
                <a:latin typeface="Calibri"/>
                <a:cs typeface="Calibri"/>
              </a:rPr>
              <a:t>t: </a:t>
            </a:r>
            <a:r>
              <a:rPr sz="2100" spc="-15" dirty="0">
                <a:latin typeface="Calibri"/>
                <a:cs typeface="Calibri"/>
              </a:rPr>
              <a:t>3072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5504" y="4705967"/>
            <a:ext cx="148780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115" marR="5080" indent="-527050">
              <a:lnSpc>
                <a:spcPct val="101600"/>
              </a:lnSpc>
            </a:pPr>
            <a:r>
              <a:rPr sz="2100" dirty="0">
                <a:latin typeface="Calibri"/>
                <a:cs typeface="Calibri"/>
              </a:rPr>
              <a:t>H</a:t>
            </a:r>
            <a:r>
              <a:rPr sz="2100" spc="40" dirty="0">
                <a:latin typeface="Calibri"/>
                <a:cs typeface="Calibri"/>
              </a:rPr>
              <a:t>i</a:t>
            </a:r>
            <a:r>
              <a:rPr sz="2100" spc="35" dirty="0">
                <a:latin typeface="Calibri"/>
                <a:cs typeface="Calibri"/>
              </a:rPr>
              <a:t>dd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spc="40" dirty="0">
                <a:latin typeface="Calibri"/>
                <a:cs typeface="Calibri"/>
              </a:rPr>
              <a:t>l</a:t>
            </a:r>
            <a:r>
              <a:rPr sz="2100" spc="-45" dirty="0">
                <a:latin typeface="Calibri"/>
                <a:cs typeface="Calibri"/>
              </a:rPr>
              <a:t>a</a:t>
            </a:r>
            <a:r>
              <a:rPr sz="2100" spc="10" dirty="0">
                <a:latin typeface="Calibri"/>
                <a:cs typeface="Calibri"/>
              </a:rPr>
              <a:t>y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: </a:t>
            </a:r>
            <a:r>
              <a:rPr sz="2100" spc="-15" dirty="0">
                <a:latin typeface="Calibri"/>
                <a:cs typeface="Calibri"/>
              </a:rPr>
              <a:t>100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2826" y="4525996"/>
            <a:ext cx="121602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latin typeface="Calibri"/>
                <a:cs typeface="Calibri"/>
              </a:rPr>
              <a:t>O</a:t>
            </a:r>
            <a:r>
              <a:rPr sz="2100" spc="30" dirty="0">
                <a:latin typeface="Calibri"/>
                <a:cs typeface="Calibri"/>
              </a:rPr>
              <a:t>u</a:t>
            </a:r>
            <a:r>
              <a:rPr sz="2100" spc="-5" dirty="0">
                <a:latin typeface="Calibri"/>
                <a:cs typeface="Calibri"/>
              </a:rPr>
              <a:t>t</a:t>
            </a:r>
            <a:r>
              <a:rPr sz="2100" spc="30" dirty="0">
                <a:latin typeface="Calibri"/>
                <a:cs typeface="Calibri"/>
              </a:rPr>
              <a:t>pu</a:t>
            </a:r>
            <a:r>
              <a:rPr sz="2100" spc="-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: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1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03503" y="1574628"/>
            <a:ext cx="31610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to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lang="zh-TW" altLang="en-US" sz="4300" spc="-25" dirty="0"/>
              <a:t> </a:t>
            </a:r>
            <a:endParaRPr sz="4300" dirty="0"/>
          </a:p>
        </p:txBody>
      </p:sp>
      <p:sp>
        <p:nvSpPr>
          <p:cNvPr id="17" name="object 17"/>
          <p:cNvSpPr/>
          <p:nvPr/>
        </p:nvSpPr>
        <p:spPr>
          <a:xfrm>
            <a:off x="5782833" y="1183760"/>
            <a:ext cx="2340441" cy="2277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09333" y="745644"/>
            <a:ext cx="18688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67414" y="1584924"/>
            <a:ext cx="2862927" cy="1291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10484" y="3236612"/>
            <a:ext cx="3097530" cy="0"/>
          </a:xfrm>
          <a:custGeom>
            <a:avLst/>
            <a:gdLst/>
            <a:ahLst/>
            <a:cxnLst/>
            <a:rect l="l" t="t" r="r" b="b"/>
            <a:pathLst>
              <a:path w="3097529">
                <a:moveTo>
                  <a:pt x="0" y="0"/>
                </a:moveTo>
                <a:lnTo>
                  <a:pt x="3097101" y="1"/>
                </a:lnTo>
              </a:path>
            </a:pathLst>
          </a:custGeom>
          <a:ln w="14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86665" y="1533537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629"/>
                </a:moveTo>
                <a:lnTo>
                  <a:pt x="1" y="0"/>
                </a:lnTo>
              </a:path>
            </a:pathLst>
          </a:custGeom>
          <a:ln w="14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18799" y="2664026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4">
                <a:moveTo>
                  <a:pt x="0" y="0"/>
                </a:moveTo>
                <a:lnTo>
                  <a:pt x="407859" y="1"/>
                </a:lnTo>
              </a:path>
            </a:pathLst>
          </a:custGeom>
          <a:ln w="4404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88613" y="2326349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4">
                <a:moveTo>
                  <a:pt x="0" y="0"/>
                </a:moveTo>
                <a:lnTo>
                  <a:pt x="407859" y="1"/>
                </a:lnTo>
              </a:path>
            </a:pathLst>
          </a:custGeom>
          <a:ln w="44045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829064" y="2047397"/>
            <a:ext cx="472440" cy="1905"/>
          </a:xfrm>
          <a:custGeom>
            <a:avLst/>
            <a:gdLst/>
            <a:ahLst/>
            <a:cxnLst/>
            <a:rect l="l" t="t" r="r" b="b"/>
            <a:pathLst>
              <a:path w="472440" h="1905">
                <a:moveTo>
                  <a:pt x="0" y="1350"/>
                </a:moveTo>
                <a:lnTo>
                  <a:pt x="472069" y="0"/>
                </a:lnTo>
              </a:path>
            </a:pathLst>
          </a:custGeom>
          <a:ln w="44045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01650" y="1871216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4">
                <a:moveTo>
                  <a:pt x="0" y="0"/>
                </a:moveTo>
                <a:lnTo>
                  <a:pt x="578324" y="1"/>
                </a:lnTo>
              </a:path>
            </a:pathLst>
          </a:custGeom>
          <a:ln w="440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018280" y="1695036"/>
            <a:ext cx="615950" cy="1905"/>
          </a:xfrm>
          <a:custGeom>
            <a:avLst/>
            <a:gdLst/>
            <a:ahLst/>
            <a:cxnLst/>
            <a:rect l="l" t="t" r="r" b="b"/>
            <a:pathLst>
              <a:path w="615950" h="1905">
                <a:moveTo>
                  <a:pt x="0" y="0"/>
                </a:moveTo>
                <a:lnTo>
                  <a:pt x="615927" y="1350"/>
                </a:lnTo>
              </a:path>
            </a:pathLst>
          </a:custGeom>
          <a:ln w="4404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30709" y="2664026"/>
            <a:ext cx="93345" cy="581025"/>
          </a:xfrm>
          <a:custGeom>
            <a:avLst/>
            <a:gdLst/>
            <a:ahLst/>
            <a:cxnLst/>
            <a:rect l="l" t="t" r="r" b="b"/>
            <a:pathLst>
              <a:path w="93345" h="581025">
                <a:moveTo>
                  <a:pt x="93351" y="0"/>
                </a:moveTo>
                <a:lnTo>
                  <a:pt x="0" y="580769"/>
                </a:lnTo>
              </a:path>
            </a:pathLst>
          </a:custGeom>
          <a:ln w="4404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00523" y="2649345"/>
            <a:ext cx="86360" cy="608965"/>
          </a:xfrm>
          <a:custGeom>
            <a:avLst/>
            <a:gdLst/>
            <a:ahLst/>
            <a:cxnLst/>
            <a:rect l="l" t="t" r="r" b="b"/>
            <a:pathLst>
              <a:path w="86359" h="608964">
                <a:moveTo>
                  <a:pt x="0" y="0"/>
                </a:moveTo>
                <a:lnTo>
                  <a:pt x="86040" y="608690"/>
                </a:lnTo>
              </a:path>
            </a:pathLst>
          </a:custGeom>
          <a:ln w="4404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29887" y="2311666"/>
            <a:ext cx="76835" cy="946150"/>
          </a:xfrm>
          <a:custGeom>
            <a:avLst/>
            <a:gdLst/>
            <a:ahLst/>
            <a:cxnLst/>
            <a:rect l="l" t="t" r="r" b="b"/>
            <a:pathLst>
              <a:path w="76834" h="946150">
                <a:moveTo>
                  <a:pt x="76386" y="0"/>
                </a:moveTo>
                <a:lnTo>
                  <a:pt x="0" y="946062"/>
                </a:lnTo>
              </a:path>
            </a:pathLst>
          </a:custGeom>
          <a:ln w="44045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85019" y="2311666"/>
            <a:ext cx="97790" cy="930275"/>
          </a:xfrm>
          <a:custGeom>
            <a:avLst/>
            <a:gdLst/>
            <a:ahLst/>
            <a:cxnLst/>
            <a:rect l="l" t="t" r="r" b="b"/>
            <a:pathLst>
              <a:path w="97790" h="930275">
                <a:moveTo>
                  <a:pt x="0" y="0"/>
                </a:moveTo>
                <a:lnTo>
                  <a:pt x="97448" y="929672"/>
                </a:lnTo>
              </a:path>
            </a:pathLst>
          </a:custGeom>
          <a:ln w="44045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55656" y="2062078"/>
            <a:ext cx="101600" cy="1185545"/>
          </a:xfrm>
          <a:custGeom>
            <a:avLst/>
            <a:gdLst/>
            <a:ahLst/>
            <a:cxnLst/>
            <a:rect l="l" t="t" r="r" b="b"/>
            <a:pathLst>
              <a:path w="101600" h="1185545">
                <a:moveTo>
                  <a:pt x="101085" y="0"/>
                </a:moveTo>
                <a:lnTo>
                  <a:pt x="0" y="1185446"/>
                </a:lnTo>
              </a:path>
            </a:pathLst>
          </a:custGeom>
          <a:ln w="44045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98878" y="2047396"/>
            <a:ext cx="64769" cy="1188720"/>
          </a:xfrm>
          <a:custGeom>
            <a:avLst/>
            <a:gdLst/>
            <a:ahLst/>
            <a:cxnLst/>
            <a:rect l="l" t="t" r="r" b="b"/>
            <a:pathLst>
              <a:path w="64770" h="1188720">
                <a:moveTo>
                  <a:pt x="0" y="0"/>
                </a:moveTo>
                <a:lnTo>
                  <a:pt x="64610" y="1188412"/>
                </a:lnTo>
              </a:path>
            </a:pathLst>
          </a:custGeom>
          <a:ln w="44045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40152" y="1871216"/>
            <a:ext cx="154940" cy="1378585"/>
          </a:xfrm>
          <a:custGeom>
            <a:avLst/>
            <a:gdLst/>
            <a:ahLst/>
            <a:cxnLst/>
            <a:rect l="l" t="t" r="r" b="b"/>
            <a:pathLst>
              <a:path w="154940" h="1378585">
                <a:moveTo>
                  <a:pt x="154349" y="0"/>
                </a:moveTo>
                <a:lnTo>
                  <a:pt x="0" y="1378014"/>
                </a:lnTo>
              </a:path>
            </a:pathLst>
          </a:custGeom>
          <a:ln w="440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44873" y="1871216"/>
            <a:ext cx="104139" cy="1365885"/>
          </a:xfrm>
          <a:custGeom>
            <a:avLst/>
            <a:gdLst/>
            <a:ahLst/>
            <a:cxnLst/>
            <a:rect l="l" t="t" r="r" b="b"/>
            <a:pathLst>
              <a:path w="104140" h="1365885">
                <a:moveTo>
                  <a:pt x="0" y="0"/>
                </a:moveTo>
                <a:lnTo>
                  <a:pt x="103772" y="1365723"/>
                </a:lnTo>
              </a:path>
            </a:pathLst>
          </a:custGeom>
          <a:ln w="440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00826" y="1695036"/>
            <a:ext cx="133985" cy="1537970"/>
          </a:xfrm>
          <a:custGeom>
            <a:avLst/>
            <a:gdLst/>
            <a:ahLst/>
            <a:cxnLst/>
            <a:rect l="l" t="t" r="r" b="b"/>
            <a:pathLst>
              <a:path w="133984" h="1537970">
                <a:moveTo>
                  <a:pt x="133862" y="0"/>
                </a:moveTo>
                <a:lnTo>
                  <a:pt x="0" y="1537805"/>
                </a:lnTo>
              </a:path>
            </a:pathLst>
          </a:custGeom>
          <a:ln w="4404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20229" y="1709718"/>
            <a:ext cx="119380" cy="1515110"/>
          </a:xfrm>
          <a:custGeom>
            <a:avLst/>
            <a:gdLst/>
            <a:ahLst/>
            <a:cxnLst/>
            <a:rect l="l" t="t" r="r" b="b"/>
            <a:pathLst>
              <a:path w="119379" h="1515110">
                <a:moveTo>
                  <a:pt x="0" y="0"/>
                </a:moveTo>
                <a:lnTo>
                  <a:pt x="118926" y="1514676"/>
                </a:lnTo>
              </a:path>
            </a:pathLst>
          </a:custGeom>
          <a:ln w="4404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681884" y="801025"/>
            <a:ext cx="30753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51714" y="4050862"/>
            <a:ext cx="3850201" cy="22551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269282" y="3668128"/>
            <a:ext cx="14001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183</a:t>
            </a:fld>
            <a:endParaRPr spc="-15" dirty="0"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3F282A5A-0AB2-499B-956C-90216820C7CB}"/>
              </a:ext>
            </a:extLst>
          </p:cNvPr>
          <p:cNvSpPr txBox="1">
            <a:spLocks/>
          </p:cNvSpPr>
          <p:nvPr/>
        </p:nvSpPr>
        <p:spPr>
          <a:xfrm>
            <a:off x="558311" y="389757"/>
            <a:ext cx="335935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spc="-50" baseline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20"/>
              <a:t>S</a:t>
            </a:r>
            <a:r>
              <a:rPr lang="en-US" spc="-30"/>
              <a:t>u</a:t>
            </a:r>
            <a:r>
              <a:rPr lang="en-US" spc="-5"/>
              <a:t>mm</a:t>
            </a:r>
            <a:r>
              <a:rPr lang="en-US" spc="-15"/>
              <a:t>a</a:t>
            </a:r>
            <a:r>
              <a:rPr lang="en-US" spc="-5"/>
              <a:t>r</a:t>
            </a:r>
            <a:r>
              <a:rPr lang="en-US" spc="-20"/>
              <a:t>y</a:t>
            </a:r>
            <a:endParaRPr lang="en-US" spc="-20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AD001175-4684-4280-84C6-D686923C4E8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6CACCD8D-1A03-446A-AE54-E7F112A7FD5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6F021C3-9D95-46AB-8262-D2657963200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050AB56-0ED0-4BBD-815C-C3F144D959E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6" name="投影片編號版面配置區 1">
              <a:extLst>
                <a:ext uri="{FF2B5EF4-FFF2-40B4-BE49-F238E27FC236}">
                  <a16:creationId xmlns:a16="http://schemas.microsoft.com/office/drawing/2014/main" id="{94F20450-6CDB-48AE-B894-1D3411E83D2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385">
              <a:lnSpc>
                <a:spcPct val="100000"/>
              </a:lnSpc>
            </a:pPr>
            <a:r>
              <a:rPr spc="-55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b</a:t>
            </a:r>
            <a:r>
              <a:rPr spc="-5" dirty="0"/>
              <a:t>lem</a:t>
            </a:r>
            <a:r>
              <a:rPr spc="-15" dirty="0"/>
              <a:t>:</a:t>
            </a:r>
            <a:r>
              <a:rPr spc="-5" dirty="0"/>
              <a:t> H</a:t>
            </a:r>
            <a:r>
              <a:rPr spc="-15" dirty="0"/>
              <a:t>o</a:t>
            </a:r>
            <a:r>
              <a:rPr spc="-30" dirty="0"/>
              <a:t>w</a:t>
            </a:r>
            <a:r>
              <a:rPr dirty="0"/>
              <a:t> </a:t>
            </a:r>
            <a:r>
              <a:rPr spc="-55" dirty="0"/>
              <a:t>t</a:t>
            </a:r>
            <a:r>
              <a:rPr dirty="0"/>
              <a:t>o </a:t>
            </a:r>
            <a:r>
              <a:rPr spc="-40" dirty="0"/>
              <a:t>c</a:t>
            </a:r>
            <a:r>
              <a:rPr dirty="0"/>
              <a:t>o</a:t>
            </a:r>
            <a:r>
              <a:rPr spc="-5" dirty="0"/>
              <a:t>m</a:t>
            </a:r>
            <a:r>
              <a:rPr spc="-30" dirty="0"/>
              <a:t>pu</a:t>
            </a:r>
            <a:r>
              <a:rPr spc="-55" dirty="0"/>
              <a:t>t</a:t>
            </a:r>
            <a:r>
              <a:rPr dirty="0"/>
              <a:t>e</a:t>
            </a:r>
            <a:r>
              <a:rPr spc="-10" dirty="0"/>
              <a:t> </a:t>
            </a:r>
            <a:r>
              <a:rPr spc="-25" dirty="0"/>
              <a:t>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70" dirty="0"/>
              <a:t>n</a:t>
            </a:r>
            <a:r>
              <a:rPr spc="-20" dirty="0"/>
              <a:t>ts</a:t>
            </a:r>
            <a:r>
              <a:rPr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401908"/>
            <a:ext cx="6390036" cy="3652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25187" y="5216664"/>
            <a:ext cx="2551430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latin typeface="Calibri"/>
                <a:cs typeface="Calibri"/>
              </a:rPr>
              <a:t>If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n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10" dirty="0">
                <a:latin typeface="Calibri"/>
                <a:cs typeface="Calibri"/>
              </a:rPr>
              <a:t>om</a:t>
            </a:r>
            <a:r>
              <a:rPr sz="2650" spc="-5" dirty="0">
                <a:latin typeface="Calibri"/>
                <a:cs typeface="Calibri"/>
              </a:rPr>
              <a:t>pu</a:t>
            </a:r>
            <a:r>
              <a:rPr sz="2650" spc="-35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51927" y="4957781"/>
            <a:ext cx="1670685" cy="880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he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9446" y="5216664"/>
            <a:ext cx="3599179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dirty="0">
                <a:latin typeface="Calibri"/>
                <a:cs typeface="Calibri"/>
              </a:rPr>
              <a:t>n </a:t>
            </a:r>
            <a:r>
              <a:rPr sz="2650" spc="-30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n l</a:t>
            </a:r>
            <a:r>
              <a:rPr sz="2650" spc="-5" dirty="0">
                <a:latin typeface="Calibri"/>
                <a:cs typeface="Calibri"/>
              </a:rPr>
              <a:t>ear</a:t>
            </a:r>
            <a:r>
              <a:rPr sz="2650" dirty="0">
                <a:latin typeface="Calibri"/>
                <a:cs typeface="Calibri"/>
              </a:rPr>
              <a:t>n W</a:t>
            </a:r>
            <a:r>
              <a:rPr sz="2625" baseline="-20634" dirty="0">
                <a:latin typeface="Calibri"/>
                <a:cs typeface="Calibri"/>
              </a:rPr>
              <a:t>1 </a:t>
            </a:r>
            <a:r>
              <a:rPr sz="2625" spc="-284" baseline="-20634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an</a:t>
            </a:r>
            <a:r>
              <a:rPr sz="2650" dirty="0">
                <a:latin typeface="Calibri"/>
                <a:cs typeface="Calibri"/>
              </a:rPr>
              <a:t>d W</a:t>
            </a:r>
            <a:r>
              <a:rPr sz="2625" baseline="-20634" dirty="0">
                <a:latin typeface="Calibri"/>
                <a:cs typeface="Calibri"/>
              </a:rPr>
              <a:t>2</a:t>
            </a:r>
            <a:endParaRPr sz="2625" baseline="-2063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2076" y="1510632"/>
            <a:ext cx="7805420" cy="3085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99385" marR="1017269" indent="1028700">
              <a:lnSpc>
                <a:spcPct val="166400"/>
              </a:lnSpc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li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s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un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z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Times New Roman"/>
              <a:cs typeface="Times New Roman"/>
            </a:endParaRPr>
          </a:p>
          <a:p>
            <a:pPr marL="3437254">
              <a:lnSpc>
                <a:spcPct val="100000"/>
              </a:lnSpc>
            </a:pPr>
            <a:r>
              <a:rPr sz="2400" spc="-21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al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loss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: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los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z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51927" y="4957781"/>
            <a:ext cx="1652403" cy="880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5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184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9097234" y="6501290"/>
            <a:ext cx="2114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25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18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4C6D97C-EB5E-4D6F-B6DE-7E2213E9875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293B155-21AB-4E1F-91F4-1D6F595F1F8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6E39748-0A64-4A5F-A8B5-67E44170433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43439CC-8560-4051-A41C-9ED8A56630E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投影片編號版面配置區 1">
              <a:extLst>
                <a:ext uri="{FF2B5EF4-FFF2-40B4-BE49-F238E27FC236}">
                  <a16:creationId xmlns:a16="http://schemas.microsoft.com/office/drawing/2014/main" id="{C8466064-19E6-4355-AC42-2B74283A4A6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128342B-F410-4C40-88AE-1FF67D2E018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8C75C55-7CA2-4091-8D6C-8AB761ABE76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1E95F1A-9862-4D7B-BFF5-F6D8A16206A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367EFC9-1F53-4650-8463-AB9BFFCBFD1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7244740-C27E-4F57-9C42-F2825D5A030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95004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ED25D5A-DD72-418B-B38D-CBE7763C750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EE95A72-50B5-4E57-B785-B12EB901173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9B1A5C-E8CB-41CE-BD9A-2E1465188BC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860338A-B74E-47FF-A05F-E5DE584851C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881A19E-04E6-4141-A775-F957696179A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4061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86EC9F6-5801-4AF1-B0DD-5A65E59C72E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6BE37DE-4384-4D0C-B39B-DEA6811D70C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43CEE9-4ECD-435F-B8FE-73F7558E797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E8103AA-8323-4221-93F7-0B1A1CAE727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28C2660-1AD6-4032-95C2-608D7765446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45650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21A272-70B6-4629-93ED-59B452E7759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9948EC0-9CF8-45B0-89EC-CE540B2A527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85C3C9B-08AD-405E-915C-C974ECBD082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1824B10-FE61-46CA-A2AE-C8BF7D697F1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AF963EA-37C8-4F08-9A2C-608FE589A50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8231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61E8CBE-46F2-4E69-861E-CC75E216664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D3A2E52-811B-48BF-9F42-4BAC4B4AACD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942DED7-8748-4086-98DB-6BEE1B6E920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4DB457-BE8D-4871-8F9A-C3924C55FB9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5DB9B62-7905-4C6F-BF74-C0172AFDE7E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586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16E851-D465-49F7-8EA5-2FD517CC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BEAF151-A6D8-4500-ADE0-81CA509A4F72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Neu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al</a:t>
            </a:r>
            <a:r>
              <a:rPr lang="en-US" spc="-5" dirty="0">
                <a:solidFill>
                  <a:schemeClr val="tx1"/>
                </a:solidFill>
              </a:rPr>
              <a:t> N</a:t>
            </a:r>
            <a:r>
              <a:rPr lang="en-US" spc="-20" dirty="0">
                <a:solidFill>
                  <a:schemeClr val="tx1"/>
                </a:solidFill>
              </a:rPr>
              <a:t>et</a:t>
            </a:r>
            <a:r>
              <a:rPr lang="en-US" spc="-6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60" dirty="0">
                <a:solidFill>
                  <a:schemeClr val="tx1"/>
                </a:solidFill>
              </a:rPr>
              <a:t>k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31F3C4-491C-44F3-A8A1-6E538E5F55AB}"/>
              </a:ext>
            </a:extLst>
          </p:cNvPr>
          <p:cNvSpPr/>
          <p:nvPr/>
        </p:nvSpPr>
        <p:spPr>
          <a:xfrm>
            <a:off x="6702265" y="1803190"/>
            <a:ext cx="2198316" cy="65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9BF1C94-A368-45D5-94E4-23EF56619091}"/>
              </a:ext>
            </a:extLst>
          </p:cNvPr>
          <p:cNvSpPr txBox="1"/>
          <p:nvPr/>
        </p:nvSpPr>
        <p:spPr>
          <a:xfrm>
            <a:off x="775326" y="1924846"/>
            <a:ext cx="504698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0B10D8F-3FE1-4BF1-A988-E55001F9CF54}"/>
              </a:ext>
            </a:extLst>
          </p:cNvPr>
          <p:cNvSpPr/>
          <p:nvPr/>
        </p:nvSpPr>
        <p:spPr>
          <a:xfrm>
            <a:off x="6301625" y="2589319"/>
            <a:ext cx="3754137" cy="76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7887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B6BAC37-CAF9-4FBA-B211-136BA600DC1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1150BF5-8B90-4A83-9858-179C8340CEB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293597B-CE6A-4FF6-9125-5D16B7679F8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F2BA9CD-EE1C-4505-8D11-4000ADD4C08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70AC29E-0432-430D-AD55-EFB75E1F6BA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211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B8C27CF-5B2F-417C-8500-5272EBF7290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570DD9B-EE0C-4572-82AC-81C08D5C749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DC01AAC-6F14-45FC-9B70-AAE37E7F2DF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FEFCBF1-6358-4C64-8FED-904AA384CC3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4691908-4212-4B3C-ABAF-9FBB913E45F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9048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11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E16AB9-8137-41C2-B85D-5C4E94EC247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ABDFE9F-6CC4-4966-B603-0D23D7D2AFB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BDAB3E3-0C08-44AB-94AD-C5D16F4F790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7FE0DE7-E451-4E86-BDF4-C09C50F82C6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FE802D2-4EF9-48E0-8422-DAB380E8E6E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2574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F6D02F4-D212-48EE-BA53-370772FB005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2BA8712-12F2-4DC4-9EA2-51BEC142DA2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C070ADE-281A-420C-BEC6-BCB50581A60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83E9636-39B2-47D0-AADA-D43D34EA7A3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03CBC84-D8C8-425B-B671-E0AAF6A11DD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06105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ABFE6CB-3CF7-4EFB-A84A-AD1A6F071AA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4C18C9E-96F3-4206-B98F-DB41071A9D7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67FA48-9684-40DE-AFB5-B6EF0F167B9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CE2996E-D99B-4E09-A4C4-40F06111884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FCF2215-D9E9-4776-B683-58458748BC1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57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93D5DA0-EE5C-491D-9A17-C66649DAF0E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F6791B7-EC79-43E3-ACEE-609B10B5E7B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9D6D6F-DADD-4610-82A7-352454C309B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7CC5744-6C3B-41BD-8AD8-2B88985BABF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51280D1F-2E71-49AE-84BA-DC6E322C23F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2793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76AC133-2568-40EE-85E5-99C45DC2080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0F8C6F5-6111-46AC-B35B-A0C58C7FC63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4D931C-4185-46C3-8BC8-87F62B1C0AE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8A13488-AB99-467A-9937-A98BE3DFBB2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A8013FF-16B0-426F-8B9F-588806A68CB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3702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87A8943-B669-416E-9C33-40270DFD1CF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42B01E5-B525-4698-B214-BA3E136E9F9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2AD3428-F93F-41E9-9B97-FA24851BF67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E3C18F-72DC-406D-85C3-B6F96CD1210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CFFE784-9A40-4882-8E52-C191D77929E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6344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E4B316E-3BB4-46F6-A0CB-99B4C7A56E2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977F6C7-32B2-4512-84E4-D5C02919FDE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432AC8B-F1E9-4684-9D39-CD915942533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4E44C96-1BA1-42FD-A401-644944235FA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2CDDE4D-1C7F-4C28-8768-52990F20831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54296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34E7E83-E48C-4509-8D33-B4D99B1BB02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DD9A5B0-1B5E-4B5F-B830-F5B4E14A76D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9D6AD84-C163-42C9-95C3-CA9E6EE8DBC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282298D-3F54-4AF4-9CA6-D02F53FBFA6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C3E373B-DFC9-4AA4-8F53-D52085B384F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79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FE9D9A-AA66-41CE-A284-5CDB8FDE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558B597-E543-42BD-8F99-AFA151A8CDF5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40"/>
              <a:t>W</a:t>
            </a:r>
            <a:r>
              <a:rPr lang="en-US" spc="-30"/>
              <a:t>h</a:t>
            </a:r>
            <a:r>
              <a:rPr lang="en-US" spc="-5"/>
              <a:t>e</a:t>
            </a:r>
            <a:r>
              <a:rPr lang="en-US" spc="-80"/>
              <a:t>r</a:t>
            </a:r>
            <a:r>
              <a:rPr lang="en-US"/>
              <a:t>e</a:t>
            </a:r>
            <a:r>
              <a:rPr lang="en-US" spc="-10"/>
              <a:t> </a:t>
            </a:r>
            <a:r>
              <a:rPr lang="en-US" spc="-60"/>
              <a:t>w</a:t>
            </a:r>
            <a:r>
              <a:rPr lang="en-US"/>
              <a:t>e</a:t>
            </a:r>
            <a:r>
              <a:rPr lang="en-US" spc="-10"/>
              <a:t> </a:t>
            </a:r>
            <a:r>
              <a:rPr lang="en-US" spc="-15"/>
              <a:t>a</a:t>
            </a:r>
            <a:r>
              <a:rPr lang="en-US" spc="-80"/>
              <a:t>r</a:t>
            </a:r>
            <a:r>
              <a:rPr lang="en-US" spc="-5"/>
              <a:t>e</a:t>
            </a:r>
            <a:r>
              <a:rPr lang="en-US" spc="-15"/>
              <a:t>: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50E9BD5-ED21-4773-ABDA-F70C47070109}"/>
              </a:ext>
            </a:extLst>
          </p:cNvPr>
          <p:cNvSpPr txBox="1"/>
          <p:nvPr/>
        </p:nvSpPr>
        <p:spPr>
          <a:xfrm>
            <a:off x="808773" y="1168737"/>
            <a:ext cx="5464175" cy="4809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0" marR="165100" indent="-514350">
              <a:lnSpc>
                <a:spcPct val="100000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3200" spc="-25" dirty="0">
                <a:latin typeface="Calibri"/>
                <a:cs typeface="Calibri"/>
              </a:rPr>
              <a:t>Us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L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30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30" dirty="0">
                <a:latin typeface="Calibri"/>
                <a:cs typeface="Calibri"/>
              </a:rPr>
              <a:t>a</a:t>
            </a:r>
            <a:r>
              <a:rPr sz="3200" b="1" dirty="0">
                <a:latin typeface="Calibri"/>
                <a:cs typeface="Calibri"/>
              </a:rPr>
              <a:t>r M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30" dirty="0">
                <a:latin typeface="Calibri"/>
                <a:cs typeface="Calibri"/>
              </a:rPr>
              <a:t>d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15" dirty="0">
                <a:latin typeface="Calibri"/>
                <a:cs typeface="Calibri"/>
              </a:rPr>
              <a:t>ls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bl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3300" dirty="0">
              <a:latin typeface="Times New Roman"/>
              <a:cs typeface="Times New Roman"/>
            </a:endParaRPr>
          </a:p>
          <a:p>
            <a:pPr marL="527050" marR="5080" indent="-514350">
              <a:lnSpc>
                <a:spcPct val="100299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3200" spc="-25" dirty="0">
                <a:latin typeface="Calibri"/>
                <a:cs typeface="Calibri"/>
              </a:rPr>
              <a:t>Us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Los</a:t>
            </a:r>
            <a:r>
              <a:rPr sz="3200" b="1" spc="-15" dirty="0">
                <a:latin typeface="Calibri"/>
                <a:cs typeface="Calibri"/>
              </a:rPr>
              <a:t>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</a:t>
            </a:r>
            <a:r>
              <a:rPr sz="3200" b="1" spc="-25" dirty="0">
                <a:latin typeface="Calibri"/>
                <a:cs typeface="Calibri"/>
              </a:rPr>
              <a:t>un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t</a:t>
            </a:r>
            <a:r>
              <a:rPr sz="3200" b="1" spc="-15" dirty="0">
                <a:latin typeface="Calibri"/>
                <a:cs typeface="Calibri"/>
              </a:rPr>
              <a:t>io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xp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50" dirty="0">
                <a:latin typeface="Calibri"/>
                <a:cs typeface="Calibri"/>
              </a:rPr>
              <a:t>re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f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3300" dirty="0">
              <a:latin typeface="Times New Roman"/>
              <a:cs typeface="Times New Roman"/>
            </a:endParaRPr>
          </a:p>
          <a:p>
            <a:pPr marL="527050" marR="19050" indent="-514350">
              <a:lnSpc>
                <a:spcPct val="100299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3200" spc="-25" dirty="0">
                <a:latin typeface="Calibri"/>
                <a:cs typeface="Calibri"/>
              </a:rPr>
              <a:t>Us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S</a:t>
            </a:r>
            <a:r>
              <a:rPr sz="3200" b="1" spc="-45" dirty="0">
                <a:latin typeface="Calibri"/>
                <a:cs typeface="Calibri"/>
              </a:rPr>
              <a:t>t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5" dirty="0">
                <a:latin typeface="Calibri"/>
                <a:cs typeface="Calibri"/>
              </a:rPr>
              <a:t>ch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55" dirty="0">
                <a:latin typeface="Calibri"/>
                <a:cs typeface="Calibri"/>
              </a:rPr>
              <a:t>s</a:t>
            </a:r>
            <a:r>
              <a:rPr sz="3200" b="1" spc="-10" dirty="0">
                <a:latin typeface="Calibri"/>
                <a:cs typeface="Calibri"/>
              </a:rPr>
              <a:t>ti</a:t>
            </a:r>
            <a:r>
              <a:rPr sz="3200" b="1" dirty="0">
                <a:latin typeface="Calibri"/>
                <a:cs typeface="Calibri"/>
              </a:rPr>
              <a:t>c </a:t>
            </a:r>
            <a:r>
              <a:rPr sz="3200" b="1" spc="-5" dirty="0">
                <a:latin typeface="Calibri"/>
                <a:cs typeface="Calibri"/>
              </a:rPr>
              <a:t>G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25" dirty="0">
                <a:latin typeface="Calibri"/>
                <a:cs typeface="Calibri"/>
              </a:rPr>
              <a:t>ad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D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20" dirty="0">
                <a:latin typeface="Calibri"/>
                <a:cs typeface="Calibri"/>
              </a:rPr>
              <a:t>s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ini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75" dirty="0">
                <a:latin typeface="Calibri"/>
                <a:cs typeface="Calibri"/>
              </a:rPr>
              <a:t>z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o</a:t>
            </a:r>
            <a:r>
              <a:rPr sz="3200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5" dirty="0">
                <a:latin typeface="Calibri"/>
                <a:cs typeface="Calibri"/>
              </a:rPr>
              <a:t>os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5" dirty="0">
                <a:latin typeface="Calibri"/>
                <a:cs typeface="Calibri"/>
              </a:rPr>
              <a:t>an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73A1F95-A623-4831-AFC5-F280864F179A}"/>
              </a:ext>
            </a:extLst>
          </p:cNvPr>
          <p:cNvSpPr/>
          <p:nvPr/>
        </p:nvSpPr>
        <p:spPr>
          <a:xfrm>
            <a:off x="7222722" y="199370"/>
            <a:ext cx="3754335" cy="620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563B791-AE0E-413D-A294-5BC24D12388E}"/>
              </a:ext>
            </a:extLst>
          </p:cNvPr>
          <p:cNvSpPr/>
          <p:nvPr/>
        </p:nvSpPr>
        <p:spPr>
          <a:xfrm>
            <a:off x="7253959" y="1038550"/>
            <a:ext cx="1845933" cy="781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65E4F30-CC3B-4CB7-B418-C03F811710B4}"/>
              </a:ext>
            </a:extLst>
          </p:cNvPr>
          <p:cNvSpPr/>
          <p:nvPr/>
        </p:nvSpPr>
        <p:spPr>
          <a:xfrm>
            <a:off x="9259716" y="804740"/>
            <a:ext cx="2140379" cy="1543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90F62B2-CD8C-441E-98E8-43BFC8886E7F}"/>
              </a:ext>
            </a:extLst>
          </p:cNvPr>
          <p:cNvSpPr/>
          <p:nvPr/>
        </p:nvSpPr>
        <p:spPr>
          <a:xfrm>
            <a:off x="6656326" y="2486837"/>
            <a:ext cx="2726955" cy="685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2FA55AF-AD8B-4109-9D35-86794B1FB3F9}"/>
              </a:ext>
            </a:extLst>
          </p:cNvPr>
          <p:cNvSpPr/>
          <p:nvPr/>
        </p:nvSpPr>
        <p:spPr>
          <a:xfrm>
            <a:off x="6656326" y="3151359"/>
            <a:ext cx="4820400" cy="516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E2E6B20-51C7-4719-8A70-FE3ED63510C3}"/>
              </a:ext>
            </a:extLst>
          </p:cNvPr>
          <p:cNvSpPr/>
          <p:nvPr/>
        </p:nvSpPr>
        <p:spPr>
          <a:xfrm>
            <a:off x="6752511" y="3731421"/>
            <a:ext cx="3784913" cy="601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46EC7C1-A0AE-4D19-BF95-445140FD1AFA}"/>
              </a:ext>
            </a:extLst>
          </p:cNvPr>
          <p:cNvSpPr txBox="1"/>
          <p:nvPr/>
        </p:nvSpPr>
        <p:spPr>
          <a:xfrm>
            <a:off x="9545374" y="2641916"/>
            <a:ext cx="103949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So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tm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97C7BCD-A69E-4452-98B0-B9E2BB746A17}"/>
              </a:ext>
            </a:extLst>
          </p:cNvPr>
          <p:cNvSpPr txBox="1"/>
          <p:nvPr/>
        </p:nvSpPr>
        <p:spPr>
          <a:xfrm>
            <a:off x="11086227" y="2833759"/>
            <a:ext cx="596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A598194-A34B-492A-961B-39B2AE10AC70}"/>
              </a:ext>
            </a:extLst>
          </p:cNvPr>
          <p:cNvSpPr/>
          <p:nvPr/>
        </p:nvSpPr>
        <p:spPr>
          <a:xfrm>
            <a:off x="6752511" y="4706363"/>
            <a:ext cx="2763513" cy="12181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7FB5C14-2C4E-4288-BDC8-8BFF9F0E71A5}"/>
              </a:ext>
            </a:extLst>
          </p:cNvPr>
          <p:cNvSpPr/>
          <p:nvPr/>
        </p:nvSpPr>
        <p:spPr>
          <a:xfrm>
            <a:off x="9799369" y="4471120"/>
            <a:ext cx="1698908" cy="1698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0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A53B3-A98F-49C4-8C12-AD277F9A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864385D-2349-4055-A758-A62D88AF9B6E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Neu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al</a:t>
            </a:r>
            <a:r>
              <a:rPr lang="en-US" spc="-5" dirty="0">
                <a:solidFill>
                  <a:schemeClr val="tx1"/>
                </a:solidFill>
              </a:rPr>
              <a:t> N</a:t>
            </a:r>
            <a:r>
              <a:rPr lang="en-US" spc="-20" dirty="0">
                <a:solidFill>
                  <a:schemeClr val="tx1"/>
                </a:solidFill>
              </a:rPr>
              <a:t>et</a:t>
            </a:r>
            <a:r>
              <a:rPr lang="en-US" spc="-6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60" dirty="0">
                <a:solidFill>
                  <a:schemeClr val="tx1"/>
                </a:solidFill>
              </a:rPr>
              <a:t>k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F9C9F3-D6FC-4D1B-B978-3D619954E814}"/>
              </a:ext>
            </a:extLst>
          </p:cNvPr>
          <p:cNvSpPr/>
          <p:nvPr/>
        </p:nvSpPr>
        <p:spPr>
          <a:xfrm>
            <a:off x="6702265" y="1803190"/>
            <a:ext cx="2198316" cy="65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E1DBEAC-AD19-481D-A3A8-137A9BBC4FCC}"/>
              </a:ext>
            </a:extLst>
          </p:cNvPr>
          <p:cNvSpPr txBox="1"/>
          <p:nvPr/>
        </p:nvSpPr>
        <p:spPr>
          <a:xfrm>
            <a:off x="772662" y="1924846"/>
            <a:ext cx="5049520" cy="120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ct val="1577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20" dirty="0">
                <a:latin typeface="Calibri"/>
                <a:cs typeface="Calibri"/>
              </a:rPr>
              <a:t>No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FDAD8E5-0E5B-4A07-BD7A-FC4EC3E5AA3C}"/>
              </a:ext>
            </a:extLst>
          </p:cNvPr>
          <p:cNvSpPr/>
          <p:nvPr/>
        </p:nvSpPr>
        <p:spPr>
          <a:xfrm>
            <a:off x="6746411" y="2597217"/>
            <a:ext cx="4738598" cy="659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F51C5E1-F03B-4FD8-B6F5-8A39FB184645}"/>
              </a:ext>
            </a:extLst>
          </p:cNvPr>
          <p:cNvSpPr txBox="1"/>
          <p:nvPr/>
        </p:nvSpPr>
        <p:spPr>
          <a:xfrm>
            <a:off x="3336823" y="5923853"/>
            <a:ext cx="87788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ill</a:t>
            </a:r>
            <a:r>
              <a:rPr sz="2500" spc="-5" dirty="0">
                <a:latin typeface="Calibri"/>
                <a:cs typeface="Calibri"/>
              </a:rPr>
              <a:t> usu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5" dirty="0">
                <a:latin typeface="Calibri"/>
                <a:cs typeface="Calibri"/>
              </a:rPr>
              <a:t>ay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ll)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D53C712-27AD-4661-8252-CAB3F9704F26}"/>
              </a:ext>
            </a:extLst>
          </p:cNvPr>
          <p:cNvSpPr/>
          <p:nvPr/>
        </p:nvSpPr>
        <p:spPr>
          <a:xfrm>
            <a:off x="10483493" y="3391244"/>
            <a:ext cx="1403706" cy="848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43F36BE-64E9-4259-B931-7921753EF42B}"/>
              </a:ext>
            </a:extLst>
          </p:cNvPr>
          <p:cNvSpPr/>
          <p:nvPr/>
        </p:nvSpPr>
        <p:spPr>
          <a:xfrm>
            <a:off x="7981391" y="3391244"/>
            <a:ext cx="2268637" cy="848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A0052BD-3263-485A-AEBD-E1369CEDC65E}"/>
              </a:ext>
            </a:extLst>
          </p:cNvPr>
          <p:cNvSpPr/>
          <p:nvPr/>
        </p:nvSpPr>
        <p:spPr>
          <a:xfrm>
            <a:off x="5495326" y="3391244"/>
            <a:ext cx="2252600" cy="8487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99046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68F1916-B0A3-4956-B9C5-CD451883990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2B715E7-2BEB-46CA-A837-995C015437C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18E9A80-69BC-4D8C-B6A7-A2CF5365F91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882099A-BD84-4C2C-ACC8-D1BF148791C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348E7DF-7E0F-4D2C-B45A-71CEA260530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0266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D23216A-2F72-4577-97BA-5D1243725E0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5F5DD1-C1B5-479E-A175-AF82A694C79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80CCBF8-F629-4484-BE68-D4467396512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23E7536-A212-49CA-9A71-5B0FA8C98F6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B580F24-19F1-4624-8FB1-CB2550DA302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0524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E87F33D-2B4F-4E77-98C7-8249A652FEC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6FCDF6A-742C-4E81-A94D-58E81721A6D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2F6273B-47BD-44AE-8E7F-380D931CB46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AF6FA4A-B27A-4DCF-A489-7823152D0E6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2C2FC4F-5C06-4FF4-91E4-90B85842A2F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2074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9D71F31-A394-4EDD-B7D1-65FA6216D68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892DFF9-40CF-4D65-9CA6-68189105EA7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B6B3860-1FF0-4030-95EC-AF01A8A249C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A91EC7-6687-4178-9EB2-26DB140F924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C0554E7-780F-4ED8-9BE2-88B5D3EC11A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20538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611D1EB-150B-4951-8947-BBC439FA5DD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8013D2D-2F8D-4F49-92D6-BF22724A504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65BEB9F-3F05-4069-AD2C-98A9643F806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9D982F-5332-49B4-B4FD-C901CD27782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8BE2E5F-F590-4331-B2AA-3028458FF63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1463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6B1DE00-2204-4275-8DCF-B85D25DA7C7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A9AB408-178D-4644-A781-81D4DB7A8CA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9D194DF-9893-4C19-B535-10215E0B5A5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8462921-69E2-4E2D-9631-F096E7DB39A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B63594C-6D7B-4EB8-A408-B631871B794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1155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243D4A9-B49C-4A4F-81C6-D4E19DA180A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6A320C1-06A2-43C3-B1D1-BFD404C7BF0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97AEE95-CFEA-456A-AC54-6350DFE3BD2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5A42E82-8F39-496A-89A3-E5943BA0EDA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55528ABB-320C-4C16-BA88-A10DA8500C2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2644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5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FE8EDD1-B6CB-44A0-80C0-4472977D8C2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F681B08-83D7-4E13-BF84-F9FA0516E65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7D2E046-C691-41E3-974E-821F5F058E2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EFD23D-2B2E-40E9-A285-9E0459CBF35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6BD218D-B0D5-4E5A-BEED-DB1EC8903D4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7002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62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903A5B0-FF35-4E8F-ACFE-928FE6CC5D9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C10EE73-BE43-43C1-8690-14868DCEBF1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6233D1F-8DF5-4424-A94D-B78F6E39BCA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A24CAB-462F-40F1-99E7-6C72634C7AF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3939A72-9B56-48A7-8164-6793F352ECF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48360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B4E2E26-E2C8-4759-8272-01D1BF8B5FB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6EC99E4-8E32-4BE0-A8AB-0A628C33271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EE6B99-DFC1-4B71-9F7C-BC59405735F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4116D7-8333-41DB-8EEA-1AFC05ED801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CFA4993-BD9D-4BD5-96E1-5322F84674B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4937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D5A2FD-6779-40E4-BC73-634457A6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581DDC6-ADAE-4682-AADD-76075187DA92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98C2C3E-47A1-4F6F-B7DC-586FF67AD5B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B3DFFF9-8442-44BB-8B02-E4FAE269AA6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20E5FC8-6DB6-4194-83DC-5059BE5B4BC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48C51FA-73CA-4C4D-8803-60C96F92A1D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投影片編號版面配置區 1">
              <a:extLst>
                <a:ext uri="{FF2B5EF4-FFF2-40B4-BE49-F238E27FC236}">
                  <a16:creationId xmlns:a16="http://schemas.microsoft.com/office/drawing/2014/main" id="{32412BA2-424D-43BE-8578-4A5BC8946AA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6148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77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75A3BD4-1190-4289-8044-CA036C00239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BE68CC4-2AD2-48C3-A50B-66044B7E78D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685105-3415-40CB-8C26-7F3A9D20646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C9D9DDE-506D-4750-98BE-360D06A4F70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B1A7E51-1A21-490C-AB85-F27A91ECF58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7181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A9A748E-979A-49EC-966E-E2D965FC1E4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0CC11B7-244D-47A4-AAD3-C1A896D7BCB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A708F8-98A1-45AD-B015-BF1269083E3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9374689-D918-4AA1-B547-4E49382F618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46DC5CD-8329-4377-BC5E-8E98EC494BA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8641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79228D1-9768-4897-A48A-6807DAB2023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3367F3C-5426-4ECD-AFA8-8B0728CBCC2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8153F61-C280-47F8-ADF0-E8A630D0354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009970-60DA-4E01-B1FA-A512D59C865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1655E5C-ABD4-4E7C-A670-A2D115865EB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65004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403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6C3CB53-8AB5-4D72-B50B-654861D1C82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163EF0D-1E88-44AD-97EE-EF6C053235E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9B1AF85-DBFC-4CCD-9D6E-B1CBD8C83A5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F4C9EBA-47AC-432C-B271-C7841B05DEB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0447E9E-C621-4DF5-A81B-8291C8CAD2D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45212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4A0B803-0592-4730-BA9E-FC425E4CA34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7F3B35A-DE55-4D89-88B8-DA757F791E1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B5232BF-2B4C-4A78-822C-653178F6D47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E2CD989-163A-4775-BEB0-937D36F3823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1FCD1C6-D2AA-40F2-83CE-9660EA2F0DA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5206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E3C08DD-343B-4F00-BDFB-1726DCE4FF5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0B17800-AABE-494F-95C8-14B959658DB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ED2DE7-79C7-4BEC-9866-0AC9B59952C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241964-2B5F-4B16-BEED-7EBD732D502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DAF2723-0C96-4127-B825-41CD8C38C12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7955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11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0037B10-7F6B-41EB-869F-2E13789C939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B16A4F0-BB5E-4D7F-8ED7-EAF930A1603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B3BCFCE-7010-486F-9F2D-7232918A108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8015595-BB06-41FD-B7FF-1A1C9038954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4447233-2C17-4741-A3CB-10F3B903FDA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14926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955A33E-5AF3-4E9F-B53D-3C81DB23A42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90D49BC-57A8-4469-AE10-EF32361B133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280E98B-ADCE-4619-87F5-85F0A5CCCD2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5ABC28-DF00-4B88-B492-A4EA4854D6E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36C8900-2804-409A-920E-EB467CA965E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8195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5DF3B9E-466C-4211-BA77-10E682336ED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4AD0068-5B40-4586-A7AE-4AEB3193163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C9A2697-6E24-4615-B548-C756DF5FC40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75180D-CC53-4974-8B59-DA7AE50CBA1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8DBCE8F-A6F3-4B1E-BBF8-D327596C204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77548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39619A9-F960-452B-B3D5-7E960E761DE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E2B7FDE-6634-455A-ADF7-F4B85D296D9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1976DF5-5F4E-42D1-9091-80951943355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5178FA0-6D34-40D2-B97B-8864AB8B75F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88C52FF-A0C3-4C86-8C96-BEF283DE59A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85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515EA0-56EF-4900-8586-A0EC0E77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C3D3E96-5BC3-446D-9807-A79221B68417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5DD9AD7-C336-48CC-AF23-8CB25C96041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ECEABF-CD27-4D80-8112-C74082AA737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D14D209-98F2-44FA-8389-B491751E4A8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2EF2F7-04BD-493F-A059-89E695DED6D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1C78686E-3F5D-4BA4-BAD6-9B71D69E662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54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B90136-6B1C-489E-B3E3-91A2D3D3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F78EA8D-B4F3-4EAF-B6AC-B16FC69D1BCF}"/>
              </a:ext>
            </a:extLst>
          </p:cNvPr>
          <p:cNvSpPr/>
          <p:nvPr/>
        </p:nvSpPr>
        <p:spPr>
          <a:xfrm>
            <a:off x="7517" y="1"/>
            <a:ext cx="12176967" cy="6585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D0E4A8-CAD3-4516-9555-2ABF075E15D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C593BA01-1486-4854-B111-A69F8305B29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F57ACC2-8F04-4BDD-A189-55698DCD1F2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AF0D6AA-DB62-450A-923A-A4002382E6D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FF319BFE-2620-4D02-9A36-8B85A9A628A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993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8F3A17-B44D-43D1-9290-B99CCD31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BBC2C72-89EA-41A8-AAFC-ABD884365ADE}"/>
              </a:ext>
            </a:extLst>
          </p:cNvPr>
          <p:cNvSpPr txBox="1">
            <a:spLocks/>
          </p:cNvSpPr>
          <p:nvPr/>
        </p:nvSpPr>
        <p:spPr>
          <a:xfrm>
            <a:off x="262183" y="183810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Neu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al</a:t>
            </a:r>
            <a:r>
              <a:rPr lang="en-US" spc="-5" dirty="0">
                <a:solidFill>
                  <a:schemeClr val="tx1"/>
                </a:solidFill>
              </a:rPr>
              <a:t> N</a:t>
            </a:r>
            <a:r>
              <a:rPr lang="en-US" spc="-20" dirty="0">
                <a:solidFill>
                  <a:schemeClr val="tx1"/>
                </a:solidFill>
              </a:rPr>
              <a:t>et</a:t>
            </a:r>
            <a:r>
              <a:rPr lang="en-US" spc="-6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60" dirty="0">
                <a:solidFill>
                  <a:schemeClr val="tx1"/>
                </a:solidFill>
              </a:rPr>
              <a:t>k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3B3F670-94F9-4F70-B02A-48A31D326594}"/>
              </a:ext>
            </a:extLst>
          </p:cNvPr>
          <p:cNvSpPr/>
          <p:nvPr/>
        </p:nvSpPr>
        <p:spPr>
          <a:xfrm>
            <a:off x="4699356" y="4739262"/>
            <a:ext cx="7230461" cy="65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098D541-2D2D-494F-A227-68299FDE2521}"/>
              </a:ext>
            </a:extLst>
          </p:cNvPr>
          <p:cNvSpPr txBox="1"/>
          <p:nvPr/>
        </p:nvSpPr>
        <p:spPr>
          <a:xfrm>
            <a:off x="763081" y="985732"/>
            <a:ext cx="5414010" cy="168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68935" indent="2540">
              <a:lnSpc>
                <a:spcPct val="1577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20" dirty="0">
                <a:latin typeface="Calibri"/>
                <a:cs typeface="Calibri"/>
              </a:rPr>
              <a:t>No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  <a:p>
            <a:pPr marL="1110615">
              <a:lnSpc>
                <a:spcPts val="3835"/>
              </a:lnSpc>
            </a:pPr>
            <a:r>
              <a:rPr sz="3200" spc="-2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3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9414473-3833-4E9A-9BA7-CE6A444B95EC}"/>
              </a:ext>
            </a:extLst>
          </p:cNvPr>
          <p:cNvSpPr/>
          <p:nvPr/>
        </p:nvSpPr>
        <p:spPr>
          <a:xfrm>
            <a:off x="9702048" y="5357283"/>
            <a:ext cx="1338925" cy="659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D1969E8-A5EF-438A-AEAF-BFD513F63AD6}"/>
              </a:ext>
            </a:extLst>
          </p:cNvPr>
          <p:cNvSpPr txBox="1"/>
          <p:nvPr/>
        </p:nvSpPr>
        <p:spPr>
          <a:xfrm>
            <a:off x="3336823" y="5923853"/>
            <a:ext cx="87788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ill</a:t>
            </a:r>
            <a:r>
              <a:rPr sz="2500" spc="-5" dirty="0">
                <a:latin typeface="Calibri"/>
                <a:cs typeface="Calibri"/>
              </a:rPr>
              <a:t> usu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5" dirty="0">
                <a:latin typeface="Calibri"/>
                <a:cs typeface="Calibri"/>
              </a:rPr>
              <a:t>ay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ll)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E3B11EC-1357-4D96-92A0-AB9072A7F26A}"/>
              </a:ext>
            </a:extLst>
          </p:cNvPr>
          <p:cNvSpPr/>
          <p:nvPr/>
        </p:nvSpPr>
        <p:spPr>
          <a:xfrm>
            <a:off x="6921058" y="5357281"/>
            <a:ext cx="2338083" cy="659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1EC36CD-B832-4C33-B2D1-18CFDA85A3F3}"/>
              </a:ext>
            </a:extLst>
          </p:cNvPr>
          <p:cNvSpPr/>
          <p:nvPr/>
        </p:nvSpPr>
        <p:spPr>
          <a:xfrm>
            <a:off x="4024319" y="5357282"/>
            <a:ext cx="2453833" cy="659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B385E6E-B392-4DDD-9A03-DF8B8B5D8C57}"/>
              </a:ext>
            </a:extLst>
          </p:cNvPr>
          <p:cNvSpPr/>
          <p:nvPr/>
        </p:nvSpPr>
        <p:spPr>
          <a:xfrm>
            <a:off x="1487930" y="5390429"/>
            <a:ext cx="2314936" cy="6594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B634246-A21C-4C01-A939-15351066A524}"/>
              </a:ext>
            </a:extLst>
          </p:cNvPr>
          <p:cNvSpPr/>
          <p:nvPr/>
        </p:nvSpPr>
        <p:spPr>
          <a:xfrm>
            <a:off x="4699356" y="3291582"/>
            <a:ext cx="1953114" cy="541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F4054723-6A7E-49FB-878F-F0DF51872551}"/>
              </a:ext>
            </a:extLst>
          </p:cNvPr>
          <p:cNvSpPr/>
          <p:nvPr/>
        </p:nvSpPr>
        <p:spPr>
          <a:xfrm>
            <a:off x="4743502" y="3967162"/>
            <a:ext cx="4738598" cy="6594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8436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F53081-6D96-4069-B229-558D6417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C76413A-3A70-4883-BDD0-9FB5A19189F9}"/>
              </a:ext>
            </a:extLst>
          </p:cNvPr>
          <p:cNvSpPr/>
          <p:nvPr/>
        </p:nvSpPr>
        <p:spPr>
          <a:xfrm>
            <a:off x="6702265" y="1129498"/>
            <a:ext cx="2198316" cy="65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01173E-8FE0-44FC-AF30-12E4EC84945C}"/>
              </a:ext>
            </a:extLst>
          </p:cNvPr>
          <p:cNvSpPr txBox="1"/>
          <p:nvPr/>
        </p:nvSpPr>
        <p:spPr>
          <a:xfrm>
            <a:off x="763081" y="1000634"/>
            <a:ext cx="504952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ts val="6060"/>
              </a:lnSpc>
              <a:spcBef>
                <a:spcPts val="120"/>
              </a:spcBef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20" dirty="0">
                <a:latin typeface="Calibri"/>
                <a:cs typeface="Calibri"/>
              </a:rPr>
              <a:t>No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6095D24-22C5-4C22-8DDB-633E40802462}"/>
              </a:ext>
            </a:extLst>
          </p:cNvPr>
          <p:cNvSpPr/>
          <p:nvPr/>
        </p:nvSpPr>
        <p:spPr>
          <a:xfrm>
            <a:off x="6746411" y="1923524"/>
            <a:ext cx="4738598" cy="659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2E34F75-E35F-46F2-8F8D-0D45451B5672}"/>
              </a:ext>
            </a:extLst>
          </p:cNvPr>
          <p:cNvSpPr txBox="1"/>
          <p:nvPr/>
        </p:nvSpPr>
        <p:spPr>
          <a:xfrm>
            <a:off x="3716698" y="2828354"/>
            <a:ext cx="597535" cy="1942464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C9410F3-F21F-4609-A3BF-47A7FA4BB02F}"/>
              </a:ext>
            </a:extLst>
          </p:cNvPr>
          <p:cNvSpPr txBox="1"/>
          <p:nvPr/>
        </p:nvSpPr>
        <p:spPr>
          <a:xfrm>
            <a:off x="5513834" y="3276457"/>
            <a:ext cx="597535" cy="114173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732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8B46C60-204F-470D-B233-B0E5239FD71A}"/>
              </a:ext>
            </a:extLst>
          </p:cNvPr>
          <p:cNvSpPr/>
          <p:nvPr/>
        </p:nvSpPr>
        <p:spPr>
          <a:xfrm>
            <a:off x="4314181" y="4418173"/>
            <a:ext cx="1205865" cy="363220"/>
          </a:xfrm>
          <a:custGeom>
            <a:avLst/>
            <a:gdLst/>
            <a:ahLst/>
            <a:cxnLst/>
            <a:rect l="l" t="t" r="r" b="b"/>
            <a:pathLst>
              <a:path w="1205864" h="363220">
                <a:moveTo>
                  <a:pt x="0" y="362706"/>
                </a:moveTo>
                <a:lnTo>
                  <a:pt x="12056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F8D247E-E58C-434C-8A84-476ED6783C03}"/>
              </a:ext>
            </a:extLst>
          </p:cNvPr>
          <p:cNvSpPr/>
          <p:nvPr/>
        </p:nvSpPr>
        <p:spPr>
          <a:xfrm>
            <a:off x="4314181" y="2839008"/>
            <a:ext cx="1216660" cy="437515"/>
          </a:xfrm>
          <a:custGeom>
            <a:avLst/>
            <a:gdLst/>
            <a:ahLst/>
            <a:cxnLst/>
            <a:rect l="l" t="t" r="r" b="b"/>
            <a:pathLst>
              <a:path w="1216660" h="437514">
                <a:moveTo>
                  <a:pt x="0" y="0"/>
                </a:moveTo>
                <a:lnTo>
                  <a:pt x="1216483" y="43748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9480B0F-DB52-48FE-B8C2-1177F0D00B0E}"/>
              </a:ext>
            </a:extLst>
          </p:cNvPr>
          <p:cNvSpPr txBox="1"/>
          <p:nvPr/>
        </p:nvSpPr>
        <p:spPr>
          <a:xfrm>
            <a:off x="4594110" y="365913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21D4ADE-6DF3-42A4-81C9-A000CCADCD8F}"/>
              </a:ext>
            </a:extLst>
          </p:cNvPr>
          <p:cNvSpPr txBox="1"/>
          <p:nvPr/>
        </p:nvSpPr>
        <p:spPr>
          <a:xfrm>
            <a:off x="7396313" y="3529002"/>
            <a:ext cx="597535" cy="636905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CAE7F15-1235-4D2E-8006-D9A3E0BD4616}"/>
              </a:ext>
            </a:extLst>
          </p:cNvPr>
          <p:cNvSpPr/>
          <p:nvPr/>
        </p:nvSpPr>
        <p:spPr>
          <a:xfrm>
            <a:off x="6085320" y="3276457"/>
            <a:ext cx="1334135" cy="267335"/>
          </a:xfrm>
          <a:custGeom>
            <a:avLst/>
            <a:gdLst/>
            <a:ahLst/>
            <a:cxnLst/>
            <a:rect l="l" t="t" r="r" b="b"/>
            <a:pathLst>
              <a:path w="1334134" h="267335">
                <a:moveTo>
                  <a:pt x="0" y="0"/>
                </a:moveTo>
                <a:lnTo>
                  <a:pt x="1333653" y="26713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710EA6B-36AA-4776-96DE-52F9D74E90DE}"/>
              </a:ext>
            </a:extLst>
          </p:cNvPr>
          <p:cNvSpPr/>
          <p:nvPr/>
        </p:nvSpPr>
        <p:spPr>
          <a:xfrm>
            <a:off x="6106665" y="4150989"/>
            <a:ext cx="1291590" cy="267335"/>
          </a:xfrm>
          <a:custGeom>
            <a:avLst/>
            <a:gdLst/>
            <a:ahLst/>
            <a:cxnLst/>
            <a:rect l="l" t="t" r="r" b="b"/>
            <a:pathLst>
              <a:path w="1291590" h="267335">
                <a:moveTo>
                  <a:pt x="0" y="267130"/>
                </a:moveTo>
                <a:lnTo>
                  <a:pt x="129126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4ADAFED-9A90-4907-B14C-2888A5F465B0}"/>
              </a:ext>
            </a:extLst>
          </p:cNvPr>
          <p:cNvSpPr txBox="1"/>
          <p:nvPr/>
        </p:nvSpPr>
        <p:spPr>
          <a:xfrm>
            <a:off x="6426235" y="366738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0BB6FC3-0852-432F-B22A-AB977A5A177B}"/>
              </a:ext>
            </a:extLst>
          </p:cNvPr>
          <p:cNvSpPr/>
          <p:nvPr/>
        </p:nvSpPr>
        <p:spPr>
          <a:xfrm>
            <a:off x="2750667" y="5286147"/>
            <a:ext cx="6415631" cy="848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5D192B9-080F-47A7-A4A1-8687062449AF}"/>
              </a:ext>
            </a:extLst>
          </p:cNvPr>
          <p:cNvSpPr txBox="1"/>
          <p:nvPr/>
        </p:nvSpPr>
        <p:spPr>
          <a:xfrm>
            <a:off x="2760878" y="3532487"/>
            <a:ext cx="765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080" indent="-6604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t:</a:t>
            </a:r>
            <a:r>
              <a:rPr sz="2400" spc="-20" dirty="0">
                <a:latin typeface="Calibri"/>
                <a:cs typeface="Calibri"/>
              </a:rPr>
              <a:t> 3072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85E1110-C9CC-4847-A511-5B5F216EC7E5}"/>
              </a:ext>
            </a:extLst>
          </p:cNvPr>
          <p:cNvSpPr txBox="1"/>
          <p:nvPr/>
        </p:nvSpPr>
        <p:spPr>
          <a:xfrm>
            <a:off x="4968322" y="4602002"/>
            <a:ext cx="167322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3410" marR="5080" indent="-601345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20" dirty="0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A511228-CD65-4E30-8A2D-9FC770ADF20D}"/>
              </a:ext>
            </a:extLst>
          </p:cNvPr>
          <p:cNvSpPr txBox="1"/>
          <p:nvPr/>
        </p:nvSpPr>
        <p:spPr>
          <a:xfrm>
            <a:off x="7004180" y="4398147"/>
            <a:ext cx="13696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8B5DE681-E1CD-44A1-ABEF-B8A637D06EC5}"/>
              </a:ext>
            </a:extLst>
          </p:cNvPr>
          <p:cNvSpPr txBox="1">
            <a:spLocks/>
          </p:cNvSpPr>
          <p:nvPr/>
        </p:nvSpPr>
        <p:spPr>
          <a:xfrm>
            <a:off x="262183" y="183810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Neu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al</a:t>
            </a:r>
            <a:r>
              <a:rPr lang="en-US" spc="-5" dirty="0">
                <a:solidFill>
                  <a:schemeClr val="tx1"/>
                </a:solidFill>
              </a:rPr>
              <a:t> N</a:t>
            </a:r>
            <a:r>
              <a:rPr lang="en-US" spc="-20" dirty="0">
                <a:solidFill>
                  <a:schemeClr val="tx1"/>
                </a:solidFill>
              </a:rPr>
              <a:t>et</a:t>
            </a:r>
            <a:r>
              <a:rPr lang="en-US" spc="-6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60" dirty="0">
                <a:solidFill>
                  <a:schemeClr val="tx1"/>
                </a:solidFill>
              </a:rPr>
              <a:t>k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43810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983D6D-9AA7-4533-8A14-243809C3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783505A-AA17-4DA7-8D23-190170EBC3DA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E399CDB-9C15-4D03-B28B-F5E504C33F9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69F1A10-683C-42DD-A608-1DE2A8B11B7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8F35ABD-FDC5-40F0-B2FA-50A4B0AAA04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F5BDCFC-4292-4BC4-BC84-377D402CAAF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BF450514-1FCE-4132-9C03-59FBAEC3697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687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B15DDC-5E1A-427F-85E3-02CC8C04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64EB310-B284-4157-9A53-D373D996ACEB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C35A41B-76AD-448A-8C8F-70555E255B6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C7593CD-1A34-4F95-B63D-FBBA9283D64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AD198BE-C83E-482C-81B1-88CCD7A0039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7596AAF-9F35-4BD7-AA99-E1431C2BB40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3B3C6AC1-DA90-403E-952E-8A1D1F37A46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151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BB76BF-7EB7-4ECA-AC15-E8990997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A232867-7153-4F4D-AB59-E997D85ED179}"/>
              </a:ext>
            </a:extLst>
          </p:cNvPr>
          <p:cNvSpPr/>
          <p:nvPr/>
        </p:nvSpPr>
        <p:spPr>
          <a:xfrm>
            <a:off x="7517" y="1"/>
            <a:ext cx="12176967" cy="6426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4AB4DF5-50E8-46C4-8F3A-1837F794D3A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6A20F51-5089-446A-B180-DBA0824D9AF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C775D33-ACF9-4BE3-B8D6-6FB06AB1B7E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98DD53A-1454-4994-9391-8660F77DFEC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10F7CDC6-8AEE-465D-BB50-6F3E1F17F38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683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89EA85-26D6-486C-BEB3-B855A3EE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5E89AAF-6819-4F1C-BAB0-65388BC7E671}"/>
              </a:ext>
            </a:extLst>
          </p:cNvPr>
          <p:cNvSpPr/>
          <p:nvPr/>
        </p:nvSpPr>
        <p:spPr>
          <a:xfrm>
            <a:off x="6702265" y="1129498"/>
            <a:ext cx="2198316" cy="65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0CE4C06-D79E-4B98-B135-7B54C9754207}"/>
              </a:ext>
            </a:extLst>
          </p:cNvPr>
          <p:cNvSpPr/>
          <p:nvPr/>
        </p:nvSpPr>
        <p:spPr>
          <a:xfrm>
            <a:off x="6746411" y="1923524"/>
            <a:ext cx="4738598" cy="659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1C7FADA-4C74-4D80-87D9-A963ED687C17}"/>
              </a:ext>
            </a:extLst>
          </p:cNvPr>
          <p:cNvSpPr/>
          <p:nvPr/>
        </p:nvSpPr>
        <p:spPr>
          <a:xfrm>
            <a:off x="3716698" y="2828354"/>
            <a:ext cx="597535" cy="1942464"/>
          </a:xfrm>
          <a:custGeom>
            <a:avLst/>
            <a:gdLst/>
            <a:ahLst/>
            <a:cxnLst/>
            <a:rect l="l" t="t" r="r" b="b"/>
            <a:pathLst>
              <a:path w="597535" h="1942464">
                <a:moveTo>
                  <a:pt x="0" y="0"/>
                </a:moveTo>
                <a:lnTo>
                  <a:pt x="597443" y="0"/>
                </a:lnTo>
                <a:lnTo>
                  <a:pt x="597443" y="1941894"/>
                </a:lnTo>
                <a:lnTo>
                  <a:pt x="0" y="19418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77495ED-64BE-4C2D-865A-7278738ACCB3}"/>
              </a:ext>
            </a:extLst>
          </p:cNvPr>
          <p:cNvSpPr/>
          <p:nvPr/>
        </p:nvSpPr>
        <p:spPr>
          <a:xfrm>
            <a:off x="3716698" y="2828354"/>
            <a:ext cx="597535" cy="1942464"/>
          </a:xfrm>
          <a:custGeom>
            <a:avLst/>
            <a:gdLst/>
            <a:ahLst/>
            <a:cxnLst/>
            <a:rect l="l" t="t" r="r" b="b"/>
            <a:pathLst>
              <a:path w="597535" h="1942464">
                <a:moveTo>
                  <a:pt x="0" y="0"/>
                </a:moveTo>
                <a:lnTo>
                  <a:pt x="597444" y="0"/>
                </a:lnTo>
                <a:lnTo>
                  <a:pt x="597444" y="1941894"/>
                </a:lnTo>
                <a:lnTo>
                  <a:pt x="0" y="19418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710EB86-6761-426F-96D8-84E13043156D}"/>
              </a:ext>
            </a:extLst>
          </p:cNvPr>
          <p:cNvSpPr txBox="1"/>
          <p:nvPr/>
        </p:nvSpPr>
        <p:spPr>
          <a:xfrm>
            <a:off x="3914613" y="3606832"/>
            <a:ext cx="201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F4831B8-6D96-4AFD-9B6A-DD716F2D7733}"/>
              </a:ext>
            </a:extLst>
          </p:cNvPr>
          <p:cNvSpPr/>
          <p:nvPr/>
        </p:nvSpPr>
        <p:spPr>
          <a:xfrm>
            <a:off x="5513834" y="3276457"/>
            <a:ext cx="597535" cy="1141730"/>
          </a:xfrm>
          <a:custGeom>
            <a:avLst/>
            <a:gdLst/>
            <a:ahLst/>
            <a:cxnLst/>
            <a:rect l="l" t="t" r="r" b="b"/>
            <a:pathLst>
              <a:path w="597535" h="1141729">
                <a:moveTo>
                  <a:pt x="0" y="0"/>
                </a:moveTo>
                <a:lnTo>
                  <a:pt x="597443" y="0"/>
                </a:lnTo>
                <a:lnTo>
                  <a:pt x="597443" y="1141703"/>
                </a:lnTo>
                <a:lnTo>
                  <a:pt x="0" y="114170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5B5E03F-4AA8-4D86-9AE1-8B59F8E32C6B}"/>
              </a:ext>
            </a:extLst>
          </p:cNvPr>
          <p:cNvSpPr/>
          <p:nvPr/>
        </p:nvSpPr>
        <p:spPr>
          <a:xfrm>
            <a:off x="5513834" y="3276457"/>
            <a:ext cx="597535" cy="1141730"/>
          </a:xfrm>
          <a:custGeom>
            <a:avLst/>
            <a:gdLst/>
            <a:ahLst/>
            <a:cxnLst/>
            <a:rect l="l" t="t" r="r" b="b"/>
            <a:pathLst>
              <a:path w="597535" h="1141729">
                <a:moveTo>
                  <a:pt x="0" y="0"/>
                </a:moveTo>
                <a:lnTo>
                  <a:pt x="597444" y="0"/>
                </a:lnTo>
                <a:lnTo>
                  <a:pt x="597444" y="1141703"/>
                </a:lnTo>
                <a:lnTo>
                  <a:pt x="0" y="11417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EA628D5-3EFD-4EB9-9F1C-C81CE2181EB3}"/>
              </a:ext>
            </a:extLst>
          </p:cNvPr>
          <p:cNvSpPr txBox="1"/>
          <p:nvPr/>
        </p:nvSpPr>
        <p:spPr>
          <a:xfrm>
            <a:off x="5693493" y="3654841"/>
            <a:ext cx="2393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5F9F81F-2B50-490A-830C-F7B88BE92316}"/>
              </a:ext>
            </a:extLst>
          </p:cNvPr>
          <p:cNvSpPr/>
          <p:nvPr/>
        </p:nvSpPr>
        <p:spPr>
          <a:xfrm>
            <a:off x="4314181" y="4418173"/>
            <a:ext cx="1205865" cy="363220"/>
          </a:xfrm>
          <a:custGeom>
            <a:avLst/>
            <a:gdLst/>
            <a:ahLst/>
            <a:cxnLst/>
            <a:rect l="l" t="t" r="r" b="b"/>
            <a:pathLst>
              <a:path w="1205864" h="363220">
                <a:moveTo>
                  <a:pt x="0" y="362706"/>
                </a:moveTo>
                <a:lnTo>
                  <a:pt x="12056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1E319CA-204B-4D7E-9AB7-B5969A61D599}"/>
              </a:ext>
            </a:extLst>
          </p:cNvPr>
          <p:cNvSpPr/>
          <p:nvPr/>
        </p:nvSpPr>
        <p:spPr>
          <a:xfrm>
            <a:off x="4314181" y="2839008"/>
            <a:ext cx="1216660" cy="437515"/>
          </a:xfrm>
          <a:custGeom>
            <a:avLst/>
            <a:gdLst/>
            <a:ahLst/>
            <a:cxnLst/>
            <a:rect l="l" t="t" r="r" b="b"/>
            <a:pathLst>
              <a:path w="1216660" h="437514">
                <a:moveTo>
                  <a:pt x="0" y="0"/>
                </a:moveTo>
                <a:lnTo>
                  <a:pt x="1216483" y="43748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4EAEA08-36F8-4964-8462-21F03D272F4C}"/>
              </a:ext>
            </a:extLst>
          </p:cNvPr>
          <p:cNvSpPr/>
          <p:nvPr/>
        </p:nvSpPr>
        <p:spPr>
          <a:xfrm>
            <a:off x="7396313" y="3529002"/>
            <a:ext cx="597535" cy="636905"/>
          </a:xfrm>
          <a:custGeom>
            <a:avLst/>
            <a:gdLst/>
            <a:ahLst/>
            <a:cxnLst/>
            <a:rect l="l" t="t" r="r" b="b"/>
            <a:pathLst>
              <a:path w="597534" h="636904">
                <a:moveTo>
                  <a:pt x="0" y="0"/>
                </a:moveTo>
                <a:lnTo>
                  <a:pt x="597444" y="0"/>
                </a:lnTo>
                <a:lnTo>
                  <a:pt x="597444" y="636634"/>
                </a:lnTo>
                <a:lnTo>
                  <a:pt x="0" y="63663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31EC2F0-8DBD-4A62-B9E3-79919F1143E5}"/>
              </a:ext>
            </a:extLst>
          </p:cNvPr>
          <p:cNvSpPr/>
          <p:nvPr/>
        </p:nvSpPr>
        <p:spPr>
          <a:xfrm>
            <a:off x="7396313" y="3529002"/>
            <a:ext cx="597535" cy="636905"/>
          </a:xfrm>
          <a:custGeom>
            <a:avLst/>
            <a:gdLst/>
            <a:ahLst/>
            <a:cxnLst/>
            <a:rect l="l" t="t" r="r" b="b"/>
            <a:pathLst>
              <a:path w="597534" h="636904">
                <a:moveTo>
                  <a:pt x="0" y="0"/>
                </a:moveTo>
                <a:lnTo>
                  <a:pt x="597444" y="0"/>
                </a:lnTo>
                <a:lnTo>
                  <a:pt x="597444" y="636634"/>
                </a:lnTo>
                <a:lnTo>
                  <a:pt x="0" y="63663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9F0EE0F-241F-4551-8AD1-76DF8B5179F9}"/>
              </a:ext>
            </a:extLst>
          </p:cNvPr>
          <p:cNvSpPr txBox="1"/>
          <p:nvPr/>
        </p:nvSpPr>
        <p:spPr>
          <a:xfrm>
            <a:off x="7602960" y="3654851"/>
            <a:ext cx="1847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B3424B3-26B7-47C8-B337-C645B7408F63}"/>
              </a:ext>
            </a:extLst>
          </p:cNvPr>
          <p:cNvSpPr/>
          <p:nvPr/>
        </p:nvSpPr>
        <p:spPr>
          <a:xfrm>
            <a:off x="6085320" y="3276457"/>
            <a:ext cx="1334135" cy="267335"/>
          </a:xfrm>
          <a:custGeom>
            <a:avLst/>
            <a:gdLst/>
            <a:ahLst/>
            <a:cxnLst/>
            <a:rect l="l" t="t" r="r" b="b"/>
            <a:pathLst>
              <a:path w="1334134" h="267335">
                <a:moveTo>
                  <a:pt x="0" y="0"/>
                </a:moveTo>
                <a:lnTo>
                  <a:pt x="1333653" y="26713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7CB6A32-AA41-4AFE-8484-5D9A62A366C1}"/>
              </a:ext>
            </a:extLst>
          </p:cNvPr>
          <p:cNvSpPr/>
          <p:nvPr/>
        </p:nvSpPr>
        <p:spPr>
          <a:xfrm>
            <a:off x="6106665" y="4150989"/>
            <a:ext cx="1291590" cy="267335"/>
          </a:xfrm>
          <a:custGeom>
            <a:avLst/>
            <a:gdLst/>
            <a:ahLst/>
            <a:cxnLst/>
            <a:rect l="l" t="t" r="r" b="b"/>
            <a:pathLst>
              <a:path w="1291590" h="267335">
                <a:moveTo>
                  <a:pt x="0" y="267130"/>
                </a:moveTo>
                <a:lnTo>
                  <a:pt x="129126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9456417-5A84-4E92-B5A7-51926733A604}"/>
              </a:ext>
            </a:extLst>
          </p:cNvPr>
          <p:cNvSpPr/>
          <p:nvPr/>
        </p:nvSpPr>
        <p:spPr>
          <a:xfrm>
            <a:off x="2750667" y="5286147"/>
            <a:ext cx="6415631" cy="848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4CD3C95-43E4-4FCD-A1DC-83AA4461A47E}"/>
              </a:ext>
            </a:extLst>
          </p:cNvPr>
          <p:cNvSpPr txBox="1"/>
          <p:nvPr/>
        </p:nvSpPr>
        <p:spPr>
          <a:xfrm>
            <a:off x="2760878" y="3532487"/>
            <a:ext cx="765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080" indent="-6604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t:</a:t>
            </a:r>
            <a:r>
              <a:rPr sz="2400" spc="-20" dirty="0">
                <a:latin typeface="Calibri"/>
                <a:cs typeface="Calibri"/>
              </a:rPr>
              <a:t> 3072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A9A0134-5616-4926-82D8-2F044568BD57}"/>
              </a:ext>
            </a:extLst>
          </p:cNvPr>
          <p:cNvSpPr txBox="1"/>
          <p:nvPr/>
        </p:nvSpPr>
        <p:spPr>
          <a:xfrm>
            <a:off x="4968322" y="4602002"/>
            <a:ext cx="167322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3410" marR="5080" indent="-601345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20" dirty="0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CF8AD48-59EB-4D7A-9759-182205D23BDA}"/>
              </a:ext>
            </a:extLst>
          </p:cNvPr>
          <p:cNvSpPr txBox="1"/>
          <p:nvPr/>
        </p:nvSpPr>
        <p:spPr>
          <a:xfrm>
            <a:off x="7004180" y="4398147"/>
            <a:ext cx="13696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E7F8AE33-149A-420E-8560-F9B21423F46A}"/>
              </a:ext>
            </a:extLst>
          </p:cNvPr>
          <p:cNvSpPr txBox="1"/>
          <p:nvPr/>
        </p:nvSpPr>
        <p:spPr>
          <a:xfrm>
            <a:off x="641180" y="3101729"/>
            <a:ext cx="1607820" cy="148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dirty="0">
                <a:latin typeface="Calibri"/>
                <a:cs typeface="Calibri"/>
              </a:rPr>
              <a:t>El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j)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r>
              <a:rPr sz="2400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h</a:t>
            </a:r>
            <a:r>
              <a:rPr sz="2400" baseline="-19097" dirty="0">
                <a:latin typeface="Calibri"/>
                <a:cs typeface="Calibri"/>
              </a:rPr>
              <a:t>i</a:t>
            </a:r>
            <a:r>
              <a:rPr sz="2400" spc="254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baseline="-19097" dirty="0">
                <a:latin typeface="Calibri"/>
                <a:cs typeface="Calibri"/>
              </a:rPr>
              <a:t>j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B6C42C6-34D8-4AD4-8A5F-7F80B3C303E1}"/>
              </a:ext>
            </a:extLst>
          </p:cNvPr>
          <p:cNvSpPr/>
          <p:nvPr/>
        </p:nvSpPr>
        <p:spPr>
          <a:xfrm>
            <a:off x="4005073" y="3057752"/>
            <a:ext cx="1797685" cy="1087120"/>
          </a:xfrm>
          <a:custGeom>
            <a:avLst/>
            <a:gdLst/>
            <a:ahLst/>
            <a:cxnLst/>
            <a:rect l="l" t="t" r="r" b="b"/>
            <a:pathLst>
              <a:path w="1797685" h="1087120">
                <a:moveTo>
                  <a:pt x="0" y="0"/>
                </a:moveTo>
                <a:lnTo>
                  <a:pt x="1797507" y="108677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CD35CFD5-21F9-4F53-8FC2-07C01F94D357}"/>
              </a:ext>
            </a:extLst>
          </p:cNvPr>
          <p:cNvSpPr txBox="1"/>
          <p:nvPr/>
        </p:nvSpPr>
        <p:spPr>
          <a:xfrm>
            <a:off x="9150408" y="3093402"/>
            <a:ext cx="1607820" cy="148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dirty="0">
                <a:latin typeface="Calibri"/>
                <a:cs typeface="Calibri"/>
              </a:rPr>
              <a:t>El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j)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r>
              <a:rPr sz="2400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baseline="-19097" dirty="0">
                <a:latin typeface="Calibri"/>
                <a:cs typeface="Calibri"/>
              </a:rPr>
              <a:t>i</a:t>
            </a:r>
            <a:r>
              <a:rPr sz="2400" spc="254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9097" dirty="0">
                <a:latin typeface="Calibri"/>
                <a:cs typeface="Calibri"/>
              </a:rPr>
              <a:t>j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AEFC5C86-0DE2-4284-A94B-99BBFCE88822}"/>
              </a:ext>
            </a:extLst>
          </p:cNvPr>
          <p:cNvSpPr/>
          <p:nvPr/>
        </p:nvSpPr>
        <p:spPr>
          <a:xfrm>
            <a:off x="5789295" y="3654536"/>
            <a:ext cx="1956435" cy="490220"/>
          </a:xfrm>
          <a:custGeom>
            <a:avLst/>
            <a:gdLst/>
            <a:ahLst/>
            <a:cxnLst/>
            <a:rect l="l" t="t" r="r" b="b"/>
            <a:pathLst>
              <a:path w="1956434" h="490220">
                <a:moveTo>
                  <a:pt x="0" y="489706"/>
                </a:moveTo>
                <a:lnTo>
                  <a:pt x="1956076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3DFB4ED5-997B-4A13-9BC4-2DCE60FC8E53}"/>
              </a:ext>
            </a:extLst>
          </p:cNvPr>
          <p:cNvSpPr txBox="1"/>
          <p:nvPr/>
        </p:nvSpPr>
        <p:spPr>
          <a:xfrm>
            <a:off x="4594110" y="3659134"/>
            <a:ext cx="2971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E41040F8-816C-4724-8D80-0E204AA9B4EF}"/>
              </a:ext>
            </a:extLst>
          </p:cNvPr>
          <p:cNvSpPr txBox="1"/>
          <p:nvPr/>
        </p:nvSpPr>
        <p:spPr>
          <a:xfrm>
            <a:off x="4865573" y="3810327"/>
            <a:ext cx="1289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60735445-F26D-42DE-A104-B1092383797F}"/>
              </a:ext>
            </a:extLst>
          </p:cNvPr>
          <p:cNvSpPr txBox="1"/>
          <p:nvPr/>
        </p:nvSpPr>
        <p:spPr>
          <a:xfrm>
            <a:off x="6426235" y="3667384"/>
            <a:ext cx="2971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142074B-F1B4-4394-A026-C10828FF9D72}"/>
              </a:ext>
            </a:extLst>
          </p:cNvPr>
          <p:cNvSpPr txBox="1"/>
          <p:nvPr/>
        </p:nvSpPr>
        <p:spPr>
          <a:xfrm>
            <a:off x="6697698" y="3818577"/>
            <a:ext cx="1289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E8249F43-BDD0-4754-BA14-C79BBCBB67BF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Neu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al</a:t>
            </a:r>
            <a:r>
              <a:rPr lang="en-US" spc="-5" dirty="0">
                <a:solidFill>
                  <a:schemeClr val="tx1"/>
                </a:solidFill>
              </a:rPr>
              <a:t> N</a:t>
            </a:r>
            <a:r>
              <a:rPr lang="en-US" spc="-20" dirty="0">
                <a:solidFill>
                  <a:schemeClr val="tx1"/>
                </a:solidFill>
              </a:rPr>
              <a:t>et</a:t>
            </a:r>
            <a:r>
              <a:rPr lang="en-US" spc="-6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60" dirty="0">
                <a:solidFill>
                  <a:schemeClr val="tx1"/>
                </a:solidFill>
              </a:rPr>
              <a:t>k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3D479502-005C-4331-8800-4726D93EDE90}"/>
              </a:ext>
            </a:extLst>
          </p:cNvPr>
          <p:cNvSpPr txBox="1"/>
          <p:nvPr/>
        </p:nvSpPr>
        <p:spPr>
          <a:xfrm>
            <a:off x="772662" y="1263854"/>
            <a:ext cx="5049520" cy="1176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ct val="1577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20" dirty="0">
                <a:latin typeface="Calibri"/>
                <a:cs typeface="Calibri"/>
              </a:rPr>
              <a:t>No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16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5BA2DE-6F83-4615-A090-BD3999E3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9B15470-9D41-4781-B7AC-97FEBC0E9502}"/>
              </a:ext>
            </a:extLst>
          </p:cNvPr>
          <p:cNvSpPr txBox="1">
            <a:spLocks/>
          </p:cNvSpPr>
          <p:nvPr/>
        </p:nvSpPr>
        <p:spPr>
          <a:xfrm>
            <a:off x="262183" y="172734"/>
            <a:ext cx="1166763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z="4400" spc="-55" dirty="0">
                <a:solidFill>
                  <a:schemeClr val="tx1"/>
                </a:solidFill>
              </a:rPr>
              <a:t>P</a:t>
            </a:r>
            <a:r>
              <a:rPr lang="en-US" sz="4400" spc="-100" dirty="0">
                <a:solidFill>
                  <a:schemeClr val="tx1"/>
                </a:solidFill>
              </a:rPr>
              <a:t>r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30" dirty="0">
                <a:solidFill>
                  <a:schemeClr val="tx1"/>
                </a:solidFill>
              </a:rPr>
              <a:t>b</a:t>
            </a:r>
            <a:r>
              <a:rPr lang="en-US" sz="4400" spc="-5" dirty="0">
                <a:solidFill>
                  <a:schemeClr val="tx1"/>
                </a:solidFill>
              </a:rPr>
              <a:t>lem</a:t>
            </a:r>
            <a:r>
              <a:rPr lang="en-US" sz="4400" spc="-15" dirty="0">
                <a:solidFill>
                  <a:schemeClr val="tx1"/>
                </a:solidFill>
              </a:rPr>
              <a:t>: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spc="-25" dirty="0">
                <a:solidFill>
                  <a:schemeClr val="tx1"/>
                </a:solidFill>
              </a:rPr>
              <a:t>L</a:t>
            </a:r>
            <a:r>
              <a:rPr lang="en-US" sz="4400" spc="-5" dirty="0">
                <a:solidFill>
                  <a:schemeClr val="tx1"/>
                </a:solidFill>
              </a:rPr>
              <a:t>i</a:t>
            </a:r>
            <a:r>
              <a:rPr lang="en-US" sz="4400" spc="-30" dirty="0">
                <a:solidFill>
                  <a:schemeClr val="tx1"/>
                </a:solidFill>
              </a:rPr>
              <a:t>n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15" dirty="0">
                <a:solidFill>
                  <a:schemeClr val="tx1"/>
                </a:solidFill>
              </a:rPr>
              <a:t>ar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5" dirty="0">
                <a:solidFill>
                  <a:schemeClr val="tx1"/>
                </a:solidFill>
              </a:rPr>
              <a:t>C</a:t>
            </a:r>
            <a:r>
              <a:rPr lang="en-US" sz="4400" spc="-10" dirty="0">
                <a:solidFill>
                  <a:schemeClr val="tx1"/>
                </a:solidFill>
              </a:rPr>
              <a:t>la</a:t>
            </a:r>
            <a:r>
              <a:rPr lang="en-US" sz="4400" spc="-20" dirty="0">
                <a:solidFill>
                  <a:schemeClr val="tx1"/>
                </a:solidFill>
              </a:rPr>
              <a:t>ss</a:t>
            </a:r>
            <a:r>
              <a:rPr lang="en-US" sz="4400" spc="-5" dirty="0">
                <a:solidFill>
                  <a:schemeClr val="tx1"/>
                </a:solidFill>
              </a:rPr>
              <a:t>ifie</a:t>
            </a:r>
            <a:r>
              <a:rPr lang="en-US" sz="4400" spc="-100" dirty="0">
                <a:solidFill>
                  <a:schemeClr val="tx1"/>
                </a:solidFill>
              </a:rPr>
              <a:t>r</a:t>
            </a:r>
            <a:r>
              <a:rPr lang="en-US" sz="4400" spc="-20" dirty="0">
                <a:solidFill>
                  <a:schemeClr val="tx1"/>
                </a:solidFill>
              </a:rPr>
              <a:t>s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spc="-15" dirty="0">
                <a:solidFill>
                  <a:schemeClr val="tx1"/>
                </a:solidFill>
              </a:rPr>
              <a:t>a</a:t>
            </a:r>
            <a:r>
              <a:rPr lang="en-US" sz="4400" spc="-80" dirty="0">
                <a:solidFill>
                  <a:schemeClr val="tx1"/>
                </a:solidFill>
              </a:rPr>
              <a:t>r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25" dirty="0">
                <a:solidFill>
                  <a:schemeClr val="tx1"/>
                </a:solidFill>
              </a:rPr>
              <a:t>n’</a:t>
            </a:r>
            <a:r>
              <a:rPr lang="en-US" sz="4400" spc="-15" dirty="0">
                <a:solidFill>
                  <a:schemeClr val="tx1"/>
                </a:solidFill>
              </a:rPr>
              <a:t>t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spc="-25" dirty="0">
                <a:solidFill>
                  <a:schemeClr val="tx1"/>
                </a:solidFill>
              </a:rPr>
              <a:t>th</a:t>
            </a:r>
            <a:r>
              <a:rPr lang="en-US" sz="4400" spc="-55" dirty="0">
                <a:solidFill>
                  <a:schemeClr val="tx1"/>
                </a:solidFill>
              </a:rPr>
              <a:t>a</a:t>
            </a:r>
            <a:r>
              <a:rPr lang="en-US" sz="4400" spc="-15" dirty="0">
                <a:solidFill>
                  <a:schemeClr val="tx1"/>
                </a:solidFill>
              </a:rPr>
              <a:t>t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spc="-30" dirty="0">
                <a:solidFill>
                  <a:schemeClr val="tx1"/>
                </a:solidFill>
              </a:rPr>
              <a:t>p</a:t>
            </a:r>
            <a:r>
              <a:rPr lang="en-US" sz="4400" spc="-15" dirty="0">
                <a:solidFill>
                  <a:schemeClr val="tx1"/>
                </a:solidFill>
              </a:rPr>
              <a:t>o</a:t>
            </a:r>
            <a:r>
              <a:rPr lang="en-US" sz="4400" spc="-60" dirty="0">
                <a:solidFill>
                  <a:schemeClr val="tx1"/>
                </a:solidFill>
              </a:rPr>
              <a:t>w</a:t>
            </a:r>
            <a:r>
              <a:rPr lang="en-US" sz="4400" spc="-25" dirty="0">
                <a:solidFill>
                  <a:schemeClr val="tx1"/>
                </a:solidFill>
              </a:rPr>
              <a:t>er</a:t>
            </a:r>
            <a:r>
              <a:rPr lang="en-US" sz="4400" spc="-10" dirty="0">
                <a:solidFill>
                  <a:schemeClr val="tx1"/>
                </a:solidFill>
              </a:rPr>
              <a:t>f</a:t>
            </a:r>
            <a:r>
              <a:rPr lang="en-US" sz="4400" spc="-30" dirty="0">
                <a:solidFill>
                  <a:schemeClr val="tx1"/>
                </a:solidFill>
              </a:rPr>
              <a:t>u</a:t>
            </a:r>
            <a:r>
              <a:rPr lang="en-US" sz="4400" spc="-1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070C24D-0A88-447A-8974-67C85B177661}"/>
              </a:ext>
            </a:extLst>
          </p:cNvPr>
          <p:cNvSpPr/>
          <p:nvPr/>
        </p:nvSpPr>
        <p:spPr>
          <a:xfrm>
            <a:off x="3151766" y="2103739"/>
            <a:ext cx="0" cy="3458845"/>
          </a:xfrm>
          <a:custGeom>
            <a:avLst/>
            <a:gdLst/>
            <a:ahLst/>
            <a:cxnLst/>
            <a:rect l="l" t="t" r="r" b="b"/>
            <a:pathLst>
              <a:path h="3458845">
                <a:moveTo>
                  <a:pt x="0" y="0"/>
                </a:moveTo>
                <a:lnTo>
                  <a:pt x="1" y="345846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EE5DBE2-640C-409A-A04A-3897FDBE0A09}"/>
              </a:ext>
            </a:extLst>
          </p:cNvPr>
          <p:cNvSpPr/>
          <p:nvPr/>
        </p:nvSpPr>
        <p:spPr>
          <a:xfrm>
            <a:off x="1287719" y="3799451"/>
            <a:ext cx="3763645" cy="0"/>
          </a:xfrm>
          <a:custGeom>
            <a:avLst/>
            <a:gdLst/>
            <a:ahLst/>
            <a:cxnLst/>
            <a:rect l="l" t="t" r="r" b="b"/>
            <a:pathLst>
              <a:path w="3763645">
                <a:moveTo>
                  <a:pt x="376335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89FEDF5-6D48-4278-BC12-D476617E0CFF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86C65CB-F23F-42E0-8DE2-67F79B411092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7A89B3B-7C89-4237-9C58-EA74E0C56115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E86CFC9-1AEB-4FB1-B960-57BB2912E12A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CBA7173-1C06-466A-A9AA-04F587BA78DE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5796367-94EA-43CB-B153-C9AA7521074E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A198A04-6E10-4090-BCD8-AD639A94FF61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69DED16-565C-4A3E-811B-7F405F15558A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7E7F1A1-F390-4A3E-B450-C869469CB341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E0BB70C-833D-4B36-A3BC-E3D208199A7C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D4330DB-7031-4C33-9DEE-2EDB0679C7E4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BA1D9EF-6C58-4BAA-A211-1FFB79D01052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516CC26-CE55-4C30-A314-693B22929AEA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91EDEDD-B5F6-4C7B-B6C6-78F09C361E50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00C0E6C9-54C0-4899-A24F-98C98A170041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FA8C06DE-0156-4F99-9311-5575281F5930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D93091A4-02B6-4BCD-8AAD-8D04C186EEE8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31ADF53B-4C1B-4F7D-9FAB-310196B87862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149240D-9523-4E0E-8BF1-DD89C939DE5F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9F758A62-516C-45D3-8770-4172F2F504AA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E810EE2A-2FE4-4AD1-8AB0-45A0BCF0CCC7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018ABEE-FB27-410A-883B-CCAFD42FF9A5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C8E3D4ED-CA3D-4B0D-BEB9-9BB07B5176C3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E176DD53-A2DF-4A98-B124-9004BD0111A2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17C08718-3C47-49D7-8507-835D3EB97A8D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D92A8333-8F4E-4102-97A8-E21ECC681F88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BCA3E4B3-740C-44CF-946C-C6B1EC380F2C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69F97A23-F3A7-4BE1-8B4C-62DCCC8F2075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52F1F507-36C7-44AC-98BE-A020BB9B754D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E91A1A1D-20FB-405E-967F-0B33635A7E19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AA8765FA-2F04-45B7-99B2-0297AA0E9601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8681478-0E9A-47C8-B204-605DABFB9C31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C033B8AA-D8B2-4C22-A11A-3AA6D1E4E2CE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2543F8DE-6CF9-4980-B4C2-32A6BE972AB9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6A566100-334D-44B4-AACC-D717E5CA9554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9B56D4A2-879B-4CE6-A0D7-3899F05CDA0B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3D0C13B1-5041-4A21-9974-D47BE6E78669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241FF91C-83CE-42F6-AD44-DF2BAB0FB617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9979CBA1-CDD6-4382-A9D6-1DA406875021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A724748E-AE28-4F69-BE34-CCC5164160EF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C47534D2-FC82-478E-82CF-938ACC5364F3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57E4FDA9-991A-40BB-A0A7-F6FD03B73CCE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D61BEAC9-2BA4-4DEC-8C18-E23D6D529560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C33116CA-DB19-43AE-ACE2-3F5E73020C58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CC649C39-F79D-4EE5-BFD8-3B935A3058E0}"/>
              </a:ext>
            </a:extLst>
          </p:cNvPr>
          <p:cNvSpPr txBox="1"/>
          <p:nvPr/>
        </p:nvSpPr>
        <p:spPr>
          <a:xfrm>
            <a:off x="1257278" y="3830711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DCAFE1A6-CB28-485F-8C30-1FB8F18F56B1}"/>
              </a:ext>
            </a:extLst>
          </p:cNvPr>
          <p:cNvSpPr txBox="1"/>
          <p:nvPr/>
        </p:nvSpPr>
        <p:spPr>
          <a:xfrm>
            <a:off x="1482589" y="1622574"/>
            <a:ext cx="3097530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40"/>
              </a:lnSpc>
            </a:pPr>
            <a:r>
              <a:rPr sz="2800" u="heavy" spc="-25" dirty="0">
                <a:latin typeface="Calibri"/>
                <a:cs typeface="Calibri"/>
              </a:rPr>
              <a:t>Ge</a:t>
            </a:r>
            <a:r>
              <a:rPr sz="2800" u="heavy" spc="-5" dirty="0">
                <a:latin typeface="Calibri"/>
                <a:cs typeface="Calibri"/>
              </a:rPr>
              <a:t>o</a:t>
            </a:r>
            <a:r>
              <a:rPr sz="2800" u="heavy" spc="-25" dirty="0">
                <a:latin typeface="Calibri"/>
                <a:cs typeface="Calibri"/>
              </a:rPr>
              <a:t>m</a:t>
            </a:r>
            <a:r>
              <a:rPr sz="2800" u="heavy" spc="-35" dirty="0">
                <a:latin typeface="Calibri"/>
                <a:cs typeface="Calibri"/>
              </a:rPr>
              <a:t>e</a:t>
            </a:r>
            <a:r>
              <a:rPr sz="2800" u="heavy" spc="-15" dirty="0">
                <a:latin typeface="Calibri"/>
                <a:cs typeface="Calibri"/>
              </a:rPr>
              <a:t>tr</a:t>
            </a:r>
            <a:r>
              <a:rPr sz="2800" u="heavy" spc="-5" dirty="0">
                <a:latin typeface="Calibri"/>
                <a:cs typeface="Calibri"/>
              </a:rPr>
              <a:t>i</a:t>
            </a:r>
            <a:r>
              <a:rPr sz="2800" u="heavy" spc="-15" dirty="0">
                <a:latin typeface="Calibri"/>
                <a:cs typeface="Calibri"/>
              </a:rPr>
              <a:t>c</a:t>
            </a:r>
            <a:r>
              <a:rPr sz="2800" u="heavy" spc="-60" dirty="0">
                <a:latin typeface="Times New Roman"/>
                <a:cs typeface="Times New Roman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Vi</a:t>
            </a:r>
            <a:r>
              <a:rPr sz="2800" u="heavy" spc="-35" dirty="0">
                <a:latin typeface="Calibri"/>
                <a:cs typeface="Calibri"/>
              </a:rPr>
              <a:t>e</a:t>
            </a:r>
            <a:r>
              <a:rPr sz="2800" u="heavy" spc="-25" dirty="0">
                <a:latin typeface="Calibri"/>
                <a:cs typeface="Calibri"/>
              </a:rPr>
              <a:t>w</a:t>
            </a:r>
            <a:r>
              <a:rPr sz="2800" u="heavy" dirty="0">
                <a:latin typeface="Calibri"/>
                <a:cs typeface="Calibri"/>
              </a:rPr>
              <a:t>p</a:t>
            </a:r>
            <a:r>
              <a:rPr sz="2800" u="heavy" spc="-5" dirty="0">
                <a:latin typeface="Calibri"/>
                <a:cs typeface="Calibri"/>
              </a:rPr>
              <a:t>oi</a:t>
            </a:r>
            <a:r>
              <a:rPr sz="2800" u="heavy" spc="-25" dirty="0">
                <a:latin typeface="Calibri"/>
                <a:cs typeface="Calibri"/>
              </a:rPr>
              <a:t>n</a:t>
            </a:r>
            <a:r>
              <a:rPr sz="2800" u="heavy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  <a:p>
            <a:pPr marL="625475" algn="ctr">
              <a:lnSpc>
                <a:spcPts val="324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9437491D-5158-433C-8F0B-F3C3517B998A}"/>
              </a:ext>
            </a:extLst>
          </p:cNvPr>
          <p:cNvSpPr/>
          <p:nvPr/>
        </p:nvSpPr>
        <p:spPr>
          <a:xfrm>
            <a:off x="6395017" y="3544863"/>
            <a:ext cx="4815344" cy="203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4511CFD3-ADF0-4949-ABF1-BD88FB5C06C8}"/>
              </a:ext>
            </a:extLst>
          </p:cNvPr>
          <p:cNvSpPr txBox="1"/>
          <p:nvPr/>
        </p:nvSpPr>
        <p:spPr>
          <a:xfrm>
            <a:off x="7274527" y="1624251"/>
            <a:ext cx="3056890" cy="169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58115">
              <a:lnSpc>
                <a:spcPct val="100000"/>
              </a:lnSpc>
            </a:pPr>
            <a:r>
              <a:rPr sz="2800" u="heavy" spc="-5" dirty="0">
                <a:latin typeface="Calibri"/>
                <a:cs typeface="Calibri"/>
              </a:rPr>
              <a:t>Vi</a:t>
            </a:r>
            <a:r>
              <a:rPr sz="2800" u="heavy" spc="5" dirty="0">
                <a:latin typeface="Calibri"/>
                <a:cs typeface="Calibri"/>
              </a:rPr>
              <a:t>s</a:t>
            </a:r>
            <a:r>
              <a:rPr sz="2800" u="heavy" dirty="0">
                <a:latin typeface="Calibri"/>
                <a:cs typeface="Calibri"/>
              </a:rPr>
              <a:t>u</a:t>
            </a:r>
            <a:r>
              <a:rPr sz="2800" u="heavy" spc="-5" dirty="0">
                <a:latin typeface="Calibri"/>
                <a:cs typeface="Calibri"/>
              </a:rPr>
              <a:t>a</a:t>
            </a:r>
            <a:r>
              <a:rPr sz="2800" u="heavy" dirty="0">
                <a:latin typeface="Calibri"/>
                <a:cs typeface="Calibri"/>
              </a:rPr>
              <a:t>l</a:t>
            </a:r>
            <a:r>
              <a:rPr sz="2800" u="heavy" spc="-70" dirty="0">
                <a:latin typeface="Times New Roman"/>
                <a:cs typeface="Times New Roman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Vi</a:t>
            </a:r>
            <a:r>
              <a:rPr sz="2800" u="heavy" spc="-35" dirty="0">
                <a:latin typeface="Calibri"/>
                <a:cs typeface="Calibri"/>
              </a:rPr>
              <a:t>e</a:t>
            </a:r>
            <a:r>
              <a:rPr sz="2800" u="heavy" spc="-25" dirty="0">
                <a:latin typeface="Calibri"/>
                <a:cs typeface="Calibri"/>
              </a:rPr>
              <a:t>w</a:t>
            </a:r>
            <a:r>
              <a:rPr sz="2800" u="heavy" dirty="0">
                <a:latin typeface="Calibri"/>
                <a:cs typeface="Calibri"/>
              </a:rPr>
              <a:t>p</a:t>
            </a:r>
            <a:r>
              <a:rPr sz="2800" u="heavy" spc="-5" dirty="0">
                <a:latin typeface="Calibri"/>
                <a:cs typeface="Calibri"/>
              </a:rPr>
              <a:t>oi</a:t>
            </a:r>
            <a:r>
              <a:rPr sz="2800" u="heavy" spc="-25" dirty="0">
                <a:latin typeface="Calibri"/>
                <a:cs typeface="Calibri"/>
              </a:rPr>
              <a:t>n</a:t>
            </a:r>
            <a:r>
              <a:rPr sz="2800" u="heavy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  <a:p>
            <a:pPr marL="12700" marR="5080" algn="ctr">
              <a:lnSpc>
                <a:spcPct val="100099"/>
              </a:lnSpc>
              <a:spcBef>
                <a:spcPts val="1650"/>
              </a:spcBef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class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’t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mo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las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39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00081F-2419-4D04-A6F7-3C100763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43B4F4A-494D-4B75-8EC8-F936AA28503B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Neu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al</a:t>
            </a:r>
            <a:r>
              <a:rPr lang="en-US" spc="-5" dirty="0">
                <a:solidFill>
                  <a:schemeClr val="tx1"/>
                </a:solidFill>
              </a:rPr>
              <a:t> N</a:t>
            </a:r>
            <a:r>
              <a:rPr lang="en-US" spc="-20" dirty="0">
                <a:solidFill>
                  <a:schemeClr val="tx1"/>
                </a:solidFill>
              </a:rPr>
              <a:t>et</a:t>
            </a:r>
            <a:r>
              <a:rPr lang="en-US" spc="-65" dirty="0">
                <a:solidFill>
                  <a:schemeClr val="tx1"/>
                </a:solidFill>
              </a:rPr>
              <a:t>w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60" dirty="0">
                <a:solidFill>
                  <a:schemeClr val="tx1"/>
                </a:solidFill>
              </a:rPr>
              <a:t>k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05D105-602F-486A-8D10-4A9CE000018B}"/>
              </a:ext>
            </a:extLst>
          </p:cNvPr>
          <p:cNvSpPr/>
          <p:nvPr/>
        </p:nvSpPr>
        <p:spPr>
          <a:xfrm>
            <a:off x="6702265" y="1129498"/>
            <a:ext cx="2198316" cy="65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43EEFAB-B7DD-479E-ACA1-3394A918537B}"/>
              </a:ext>
            </a:extLst>
          </p:cNvPr>
          <p:cNvSpPr txBox="1"/>
          <p:nvPr/>
        </p:nvSpPr>
        <p:spPr>
          <a:xfrm>
            <a:off x="772662" y="1263854"/>
            <a:ext cx="5049520" cy="1176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ct val="1577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20" dirty="0">
                <a:latin typeface="Calibri"/>
                <a:cs typeface="Calibri"/>
              </a:rPr>
              <a:t>No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AF5DB65-3D9F-4BA6-853A-E7582E3D968D}"/>
              </a:ext>
            </a:extLst>
          </p:cNvPr>
          <p:cNvSpPr/>
          <p:nvPr/>
        </p:nvSpPr>
        <p:spPr>
          <a:xfrm>
            <a:off x="6746411" y="1923524"/>
            <a:ext cx="4738598" cy="659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BBE4323-A6A7-4BFF-B713-F6529C35F301}"/>
              </a:ext>
            </a:extLst>
          </p:cNvPr>
          <p:cNvSpPr/>
          <p:nvPr/>
        </p:nvSpPr>
        <p:spPr>
          <a:xfrm>
            <a:off x="3716698" y="2828354"/>
            <a:ext cx="597535" cy="1942464"/>
          </a:xfrm>
          <a:custGeom>
            <a:avLst/>
            <a:gdLst/>
            <a:ahLst/>
            <a:cxnLst/>
            <a:rect l="l" t="t" r="r" b="b"/>
            <a:pathLst>
              <a:path w="597535" h="1942464">
                <a:moveTo>
                  <a:pt x="0" y="0"/>
                </a:moveTo>
                <a:lnTo>
                  <a:pt x="597443" y="0"/>
                </a:lnTo>
                <a:lnTo>
                  <a:pt x="597443" y="1941894"/>
                </a:lnTo>
                <a:lnTo>
                  <a:pt x="0" y="19418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573CBD6-7F44-45FC-A245-13A18AD5D9C6}"/>
              </a:ext>
            </a:extLst>
          </p:cNvPr>
          <p:cNvSpPr/>
          <p:nvPr/>
        </p:nvSpPr>
        <p:spPr>
          <a:xfrm>
            <a:off x="3716698" y="2828354"/>
            <a:ext cx="597535" cy="1942464"/>
          </a:xfrm>
          <a:custGeom>
            <a:avLst/>
            <a:gdLst/>
            <a:ahLst/>
            <a:cxnLst/>
            <a:rect l="l" t="t" r="r" b="b"/>
            <a:pathLst>
              <a:path w="597535" h="1942464">
                <a:moveTo>
                  <a:pt x="0" y="0"/>
                </a:moveTo>
                <a:lnTo>
                  <a:pt x="597444" y="0"/>
                </a:lnTo>
                <a:lnTo>
                  <a:pt x="597444" y="1941894"/>
                </a:lnTo>
                <a:lnTo>
                  <a:pt x="0" y="19418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A339309-C9D9-4C7E-B2B4-898A4E4E9049}"/>
              </a:ext>
            </a:extLst>
          </p:cNvPr>
          <p:cNvSpPr txBox="1"/>
          <p:nvPr/>
        </p:nvSpPr>
        <p:spPr>
          <a:xfrm>
            <a:off x="3914613" y="3606832"/>
            <a:ext cx="201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753DBA6-5B31-4766-A8D9-8AE1B4979733}"/>
              </a:ext>
            </a:extLst>
          </p:cNvPr>
          <p:cNvSpPr/>
          <p:nvPr/>
        </p:nvSpPr>
        <p:spPr>
          <a:xfrm>
            <a:off x="5513834" y="3276457"/>
            <a:ext cx="597535" cy="1141730"/>
          </a:xfrm>
          <a:custGeom>
            <a:avLst/>
            <a:gdLst/>
            <a:ahLst/>
            <a:cxnLst/>
            <a:rect l="l" t="t" r="r" b="b"/>
            <a:pathLst>
              <a:path w="597535" h="1141729">
                <a:moveTo>
                  <a:pt x="0" y="0"/>
                </a:moveTo>
                <a:lnTo>
                  <a:pt x="597443" y="0"/>
                </a:lnTo>
                <a:lnTo>
                  <a:pt x="597443" y="1141703"/>
                </a:lnTo>
                <a:lnTo>
                  <a:pt x="0" y="114170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5F99071-2C16-4091-86F5-FE8CD2CA622A}"/>
              </a:ext>
            </a:extLst>
          </p:cNvPr>
          <p:cNvSpPr/>
          <p:nvPr/>
        </p:nvSpPr>
        <p:spPr>
          <a:xfrm>
            <a:off x="5513834" y="3276457"/>
            <a:ext cx="597535" cy="1141730"/>
          </a:xfrm>
          <a:custGeom>
            <a:avLst/>
            <a:gdLst/>
            <a:ahLst/>
            <a:cxnLst/>
            <a:rect l="l" t="t" r="r" b="b"/>
            <a:pathLst>
              <a:path w="597535" h="1141729">
                <a:moveTo>
                  <a:pt x="0" y="0"/>
                </a:moveTo>
                <a:lnTo>
                  <a:pt x="597444" y="0"/>
                </a:lnTo>
                <a:lnTo>
                  <a:pt x="597444" y="1141703"/>
                </a:lnTo>
                <a:lnTo>
                  <a:pt x="0" y="11417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CBC1293-0046-4220-A82B-5ACBD23FDC1C}"/>
              </a:ext>
            </a:extLst>
          </p:cNvPr>
          <p:cNvSpPr txBox="1"/>
          <p:nvPr/>
        </p:nvSpPr>
        <p:spPr>
          <a:xfrm>
            <a:off x="5693493" y="3654841"/>
            <a:ext cx="2393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075A57C-31C7-4101-B2F3-312F8E8332A2}"/>
              </a:ext>
            </a:extLst>
          </p:cNvPr>
          <p:cNvSpPr/>
          <p:nvPr/>
        </p:nvSpPr>
        <p:spPr>
          <a:xfrm>
            <a:off x="4314181" y="4418173"/>
            <a:ext cx="1205865" cy="363220"/>
          </a:xfrm>
          <a:custGeom>
            <a:avLst/>
            <a:gdLst/>
            <a:ahLst/>
            <a:cxnLst/>
            <a:rect l="l" t="t" r="r" b="b"/>
            <a:pathLst>
              <a:path w="1205864" h="363220">
                <a:moveTo>
                  <a:pt x="0" y="362706"/>
                </a:moveTo>
                <a:lnTo>
                  <a:pt x="12056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CF28DE-4DE4-4E44-9339-A28946263E13}"/>
              </a:ext>
            </a:extLst>
          </p:cNvPr>
          <p:cNvSpPr/>
          <p:nvPr/>
        </p:nvSpPr>
        <p:spPr>
          <a:xfrm>
            <a:off x="4314181" y="2839008"/>
            <a:ext cx="1216660" cy="437515"/>
          </a:xfrm>
          <a:custGeom>
            <a:avLst/>
            <a:gdLst/>
            <a:ahLst/>
            <a:cxnLst/>
            <a:rect l="l" t="t" r="r" b="b"/>
            <a:pathLst>
              <a:path w="1216660" h="437514">
                <a:moveTo>
                  <a:pt x="0" y="0"/>
                </a:moveTo>
                <a:lnTo>
                  <a:pt x="1216483" y="43748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B5D74C6-730F-4F75-A7A1-8CAFA912CCD9}"/>
              </a:ext>
            </a:extLst>
          </p:cNvPr>
          <p:cNvSpPr txBox="1"/>
          <p:nvPr/>
        </p:nvSpPr>
        <p:spPr>
          <a:xfrm>
            <a:off x="4594110" y="365913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AE4186F-B4CD-4BA6-BDCF-5634710293C0}"/>
              </a:ext>
            </a:extLst>
          </p:cNvPr>
          <p:cNvSpPr/>
          <p:nvPr/>
        </p:nvSpPr>
        <p:spPr>
          <a:xfrm>
            <a:off x="7396313" y="3529002"/>
            <a:ext cx="597535" cy="636905"/>
          </a:xfrm>
          <a:custGeom>
            <a:avLst/>
            <a:gdLst/>
            <a:ahLst/>
            <a:cxnLst/>
            <a:rect l="l" t="t" r="r" b="b"/>
            <a:pathLst>
              <a:path w="597534" h="636904">
                <a:moveTo>
                  <a:pt x="0" y="0"/>
                </a:moveTo>
                <a:lnTo>
                  <a:pt x="597444" y="0"/>
                </a:lnTo>
                <a:lnTo>
                  <a:pt x="597444" y="636634"/>
                </a:lnTo>
                <a:lnTo>
                  <a:pt x="0" y="63663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C4365D5-6342-4496-8FD3-EE25D5F76CB9}"/>
              </a:ext>
            </a:extLst>
          </p:cNvPr>
          <p:cNvSpPr/>
          <p:nvPr/>
        </p:nvSpPr>
        <p:spPr>
          <a:xfrm>
            <a:off x="7396313" y="3529002"/>
            <a:ext cx="597535" cy="636905"/>
          </a:xfrm>
          <a:custGeom>
            <a:avLst/>
            <a:gdLst/>
            <a:ahLst/>
            <a:cxnLst/>
            <a:rect l="l" t="t" r="r" b="b"/>
            <a:pathLst>
              <a:path w="597534" h="636904">
                <a:moveTo>
                  <a:pt x="0" y="0"/>
                </a:moveTo>
                <a:lnTo>
                  <a:pt x="597444" y="0"/>
                </a:lnTo>
                <a:lnTo>
                  <a:pt x="597444" y="636634"/>
                </a:lnTo>
                <a:lnTo>
                  <a:pt x="0" y="63663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DABFFDB-E71A-4615-9138-255BDAC41816}"/>
              </a:ext>
            </a:extLst>
          </p:cNvPr>
          <p:cNvSpPr txBox="1"/>
          <p:nvPr/>
        </p:nvSpPr>
        <p:spPr>
          <a:xfrm>
            <a:off x="7602960" y="3654851"/>
            <a:ext cx="1847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EC23DDAA-FAEC-4C91-93D9-7BEC16227609}"/>
              </a:ext>
            </a:extLst>
          </p:cNvPr>
          <p:cNvSpPr/>
          <p:nvPr/>
        </p:nvSpPr>
        <p:spPr>
          <a:xfrm>
            <a:off x="6085320" y="3276457"/>
            <a:ext cx="1334135" cy="267335"/>
          </a:xfrm>
          <a:custGeom>
            <a:avLst/>
            <a:gdLst/>
            <a:ahLst/>
            <a:cxnLst/>
            <a:rect l="l" t="t" r="r" b="b"/>
            <a:pathLst>
              <a:path w="1334134" h="267335">
                <a:moveTo>
                  <a:pt x="0" y="0"/>
                </a:moveTo>
                <a:lnTo>
                  <a:pt x="1333653" y="26713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E949752-B9DA-42B1-8DAD-9D15B431F6C1}"/>
              </a:ext>
            </a:extLst>
          </p:cNvPr>
          <p:cNvSpPr/>
          <p:nvPr/>
        </p:nvSpPr>
        <p:spPr>
          <a:xfrm>
            <a:off x="6106665" y="4150989"/>
            <a:ext cx="1291590" cy="267335"/>
          </a:xfrm>
          <a:custGeom>
            <a:avLst/>
            <a:gdLst/>
            <a:ahLst/>
            <a:cxnLst/>
            <a:rect l="l" t="t" r="r" b="b"/>
            <a:pathLst>
              <a:path w="1291590" h="267335">
                <a:moveTo>
                  <a:pt x="0" y="267130"/>
                </a:moveTo>
                <a:lnTo>
                  <a:pt x="129126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997DB531-6AE2-4133-9831-D626D2A05C87}"/>
              </a:ext>
            </a:extLst>
          </p:cNvPr>
          <p:cNvSpPr txBox="1"/>
          <p:nvPr/>
        </p:nvSpPr>
        <p:spPr>
          <a:xfrm>
            <a:off x="6426235" y="366738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774EE3D4-83AF-4F52-A94D-4A16F0DA2DEA}"/>
              </a:ext>
            </a:extLst>
          </p:cNvPr>
          <p:cNvSpPr txBox="1"/>
          <p:nvPr/>
        </p:nvSpPr>
        <p:spPr>
          <a:xfrm>
            <a:off x="2760878" y="3532487"/>
            <a:ext cx="765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080" indent="-6604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t:</a:t>
            </a:r>
            <a:r>
              <a:rPr sz="2400" spc="-20" dirty="0">
                <a:latin typeface="Calibri"/>
                <a:cs typeface="Calibri"/>
              </a:rPr>
              <a:t> 3072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CBAC3D67-C41D-441B-A592-D5CE9750070F}"/>
              </a:ext>
            </a:extLst>
          </p:cNvPr>
          <p:cNvSpPr txBox="1"/>
          <p:nvPr/>
        </p:nvSpPr>
        <p:spPr>
          <a:xfrm>
            <a:off x="4968322" y="4602002"/>
            <a:ext cx="167322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3410" marR="5080" indent="-601345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20" dirty="0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C4F1422-D8E3-48EE-B914-197DACBF02E5}"/>
              </a:ext>
            </a:extLst>
          </p:cNvPr>
          <p:cNvSpPr txBox="1"/>
          <p:nvPr/>
        </p:nvSpPr>
        <p:spPr>
          <a:xfrm>
            <a:off x="7004180" y="4398147"/>
            <a:ext cx="13696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E902FBD2-3461-43A4-B7B5-67CCE9D8BA5E}"/>
              </a:ext>
            </a:extLst>
          </p:cNvPr>
          <p:cNvSpPr txBox="1"/>
          <p:nvPr/>
        </p:nvSpPr>
        <p:spPr>
          <a:xfrm>
            <a:off x="172399" y="2881407"/>
            <a:ext cx="2356485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</a:pPr>
            <a:r>
              <a:rPr sz="2400" dirty="0">
                <a:latin typeface="Calibri"/>
                <a:cs typeface="Calibri"/>
              </a:rPr>
              <a:t>El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r>
              <a:rPr sz="2400" spc="-7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h</a:t>
            </a:r>
            <a:r>
              <a:rPr sz="2400" baseline="-19097" dirty="0">
                <a:latin typeface="Calibri"/>
                <a:cs typeface="Calibri"/>
              </a:rPr>
              <a:t>i</a:t>
            </a:r>
            <a:r>
              <a:rPr sz="2400" spc="254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baseline="-19097" dirty="0">
                <a:latin typeface="Calibri"/>
                <a:cs typeface="Calibri"/>
              </a:rPr>
              <a:t>j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60D739E-15C1-4344-9049-23C5AA97DE56}"/>
              </a:ext>
            </a:extLst>
          </p:cNvPr>
          <p:cNvSpPr/>
          <p:nvPr/>
        </p:nvSpPr>
        <p:spPr>
          <a:xfrm>
            <a:off x="4005073" y="3057752"/>
            <a:ext cx="1797685" cy="1087120"/>
          </a:xfrm>
          <a:custGeom>
            <a:avLst/>
            <a:gdLst/>
            <a:ahLst/>
            <a:cxnLst/>
            <a:rect l="l" t="t" r="r" b="b"/>
            <a:pathLst>
              <a:path w="1797685" h="1087120">
                <a:moveTo>
                  <a:pt x="0" y="0"/>
                </a:moveTo>
                <a:lnTo>
                  <a:pt x="1797507" y="108677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873A0150-B2E2-4594-A707-3EFA2444D6D3}"/>
              </a:ext>
            </a:extLst>
          </p:cNvPr>
          <p:cNvSpPr/>
          <p:nvPr/>
        </p:nvSpPr>
        <p:spPr>
          <a:xfrm>
            <a:off x="5789295" y="3654536"/>
            <a:ext cx="1956435" cy="490220"/>
          </a:xfrm>
          <a:custGeom>
            <a:avLst/>
            <a:gdLst/>
            <a:ahLst/>
            <a:cxnLst/>
            <a:rect l="l" t="t" r="r" b="b"/>
            <a:pathLst>
              <a:path w="1956434" h="490220">
                <a:moveTo>
                  <a:pt x="0" y="489706"/>
                </a:moveTo>
                <a:lnTo>
                  <a:pt x="1956076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98B4164-5285-4856-8634-6AC46CCD3590}"/>
              </a:ext>
            </a:extLst>
          </p:cNvPr>
          <p:cNvSpPr/>
          <p:nvPr/>
        </p:nvSpPr>
        <p:spPr>
          <a:xfrm>
            <a:off x="4005073" y="3718149"/>
            <a:ext cx="1784350" cy="433070"/>
          </a:xfrm>
          <a:custGeom>
            <a:avLst/>
            <a:gdLst/>
            <a:ahLst/>
            <a:cxnLst/>
            <a:rect l="l" t="t" r="r" b="b"/>
            <a:pathLst>
              <a:path w="1784350" h="433070">
                <a:moveTo>
                  <a:pt x="0" y="0"/>
                </a:moveTo>
                <a:lnTo>
                  <a:pt x="1784221" y="43283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7F99F243-A061-44DC-83E7-F379B5E5F389}"/>
              </a:ext>
            </a:extLst>
          </p:cNvPr>
          <p:cNvSpPr/>
          <p:nvPr/>
        </p:nvSpPr>
        <p:spPr>
          <a:xfrm>
            <a:off x="3975768" y="4150988"/>
            <a:ext cx="1837055" cy="257175"/>
          </a:xfrm>
          <a:custGeom>
            <a:avLst/>
            <a:gdLst/>
            <a:ahLst/>
            <a:cxnLst/>
            <a:rect l="l" t="t" r="r" b="b"/>
            <a:pathLst>
              <a:path w="1837054" h="257175">
                <a:moveTo>
                  <a:pt x="0" y="256553"/>
                </a:moveTo>
                <a:lnTo>
                  <a:pt x="1836788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2525C1C9-1373-4B4B-B32A-E4BA1AA54FE7}"/>
              </a:ext>
            </a:extLst>
          </p:cNvPr>
          <p:cNvSpPr/>
          <p:nvPr/>
        </p:nvSpPr>
        <p:spPr>
          <a:xfrm>
            <a:off x="4005073" y="3073053"/>
            <a:ext cx="1807845" cy="510540"/>
          </a:xfrm>
          <a:custGeom>
            <a:avLst/>
            <a:gdLst/>
            <a:ahLst/>
            <a:cxnLst/>
            <a:rect l="l" t="t" r="r" b="b"/>
            <a:pathLst>
              <a:path w="1807845" h="510539">
                <a:moveTo>
                  <a:pt x="0" y="0"/>
                </a:moveTo>
                <a:lnTo>
                  <a:pt x="1807482" y="510509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F82BC2EB-E410-4351-8EDD-043B01951E96}"/>
              </a:ext>
            </a:extLst>
          </p:cNvPr>
          <p:cNvSpPr/>
          <p:nvPr/>
        </p:nvSpPr>
        <p:spPr>
          <a:xfrm>
            <a:off x="4048685" y="3588241"/>
            <a:ext cx="1747520" cy="140970"/>
          </a:xfrm>
          <a:custGeom>
            <a:avLst/>
            <a:gdLst/>
            <a:ahLst/>
            <a:cxnLst/>
            <a:rect l="l" t="t" r="r" b="b"/>
            <a:pathLst>
              <a:path w="1747520" h="140970">
                <a:moveTo>
                  <a:pt x="0" y="140664"/>
                </a:moveTo>
                <a:lnTo>
                  <a:pt x="1746976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ADC6736B-A8B7-4A1F-BC58-25171C31EA05}"/>
              </a:ext>
            </a:extLst>
          </p:cNvPr>
          <p:cNvSpPr/>
          <p:nvPr/>
        </p:nvSpPr>
        <p:spPr>
          <a:xfrm>
            <a:off x="3991787" y="3587961"/>
            <a:ext cx="1804035" cy="819785"/>
          </a:xfrm>
          <a:custGeom>
            <a:avLst/>
            <a:gdLst/>
            <a:ahLst/>
            <a:cxnLst/>
            <a:rect l="l" t="t" r="r" b="b"/>
            <a:pathLst>
              <a:path w="1804035" h="819785">
                <a:moveTo>
                  <a:pt x="0" y="819580"/>
                </a:moveTo>
                <a:lnTo>
                  <a:pt x="1803873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9A32B5E-2CF8-4342-B5ED-000AFE4D1121}"/>
              </a:ext>
            </a:extLst>
          </p:cNvPr>
          <p:cNvSpPr/>
          <p:nvPr/>
        </p:nvSpPr>
        <p:spPr>
          <a:xfrm>
            <a:off x="5795661" y="3573566"/>
            <a:ext cx="1922780" cy="464820"/>
          </a:xfrm>
          <a:custGeom>
            <a:avLst/>
            <a:gdLst/>
            <a:ahLst/>
            <a:cxnLst/>
            <a:rect l="l" t="t" r="r" b="b"/>
            <a:pathLst>
              <a:path w="1922779" h="464820">
                <a:moveTo>
                  <a:pt x="0" y="0"/>
                </a:moveTo>
                <a:lnTo>
                  <a:pt x="1922242" y="464689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BE72CC12-99C0-44C7-AF8A-4894E3496A3E}"/>
              </a:ext>
            </a:extLst>
          </p:cNvPr>
          <p:cNvSpPr/>
          <p:nvPr/>
        </p:nvSpPr>
        <p:spPr>
          <a:xfrm>
            <a:off x="5832905" y="3601137"/>
            <a:ext cx="1885314" cy="72390"/>
          </a:xfrm>
          <a:custGeom>
            <a:avLst/>
            <a:gdLst/>
            <a:ahLst/>
            <a:cxnLst/>
            <a:rect l="l" t="t" r="r" b="b"/>
            <a:pathLst>
              <a:path w="1885315" h="72389">
                <a:moveTo>
                  <a:pt x="0" y="0"/>
                </a:moveTo>
                <a:lnTo>
                  <a:pt x="1884997" y="72312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4A6F6CA8-26AC-4CCC-8A5B-5C1DA39ADEF3}"/>
              </a:ext>
            </a:extLst>
          </p:cNvPr>
          <p:cNvSpPr/>
          <p:nvPr/>
        </p:nvSpPr>
        <p:spPr>
          <a:xfrm>
            <a:off x="5822627" y="4054952"/>
            <a:ext cx="1895475" cy="85725"/>
          </a:xfrm>
          <a:custGeom>
            <a:avLst/>
            <a:gdLst/>
            <a:ahLst/>
            <a:cxnLst/>
            <a:rect l="l" t="t" r="r" b="b"/>
            <a:pathLst>
              <a:path w="1895475" h="85725">
                <a:moveTo>
                  <a:pt x="0" y="85227"/>
                </a:moveTo>
                <a:lnTo>
                  <a:pt x="1895276" y="0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7374608-B43F-407E-B1AC-13415B66BA70}"/>
              </a:ext>
            </a:extLst>
          </p:cNvPr>
          <p:cNvSpPr txBox="1"/>
          <p:nvPr/>
        </p:nvSpPr>
        <p:spPr>
          <a:xfrm>
            <a:off x="8979323" y="2876353"/>
            <a:ext cx="2356485" cy="249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</a:pPr>
            <a:r>
              <a:rPr sz="2400" dirty="0">
                <a:latin typeface="Calibri"/>
                <a:cs typeface="Calibri"/>
              </a:rPr>
              <a:t>El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r>
              <a:rPr sz="2400" spc="-7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baseline="-19097" dirty="0">
                <a:latin typeface="Calibri"/>
                <a:cs typeface="Calibri"/>
              </a:rPr>
              <a:t>i</a:t>
            </a:r>
            <a:r>
              <a:rPr sz="2400" spc="254" baseline="-19097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baseline="-19097" dirty="0">
                <a:latin typeface="Calibri"/>
                <a:cs typeface="Calibri"/>
              </a:rPr>
              <a:t>j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2250">
              <a:latin typeface="Times New Roman"/>
              <a:cs typeface="Times New Roman"/>
            </a:endParaRPr>
          </a:p>
          <a:p>
            <a:pPr marL="330835" marR="359410" algn="just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C573E107-6A86-4DB4-A1AF-E0BAABEF5F0C}"/>
              </a:ext>
            </a:extLst>
          </p:cNvPr>
          <p:cNvSpPr txBox="1"/>
          <p:nvPr/>
        </p:nvSpPr>
        <p:spPr>
          <a:xfrm>
            <a:off x="490843" y="4358195"/>
            <a:ext cx="172466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203D5DD1-99FD-4208-959B-39F65B61F192}"/>
              </a:ext>
            </a:extLst>
          </p:cNvPr>
          <p:cNvSpPr txBox="1"/>
          <p:nvPr/>
        </p:nvSpPr>
        <p:spPr>
          <a:xfrm>
            <a:off x="2941647" y="5357533"/>
            <a:ext cx="6034405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Full</a:t>
            </a:r>
            <a:r>
              <a:rPr sz="3200" spc="-70" dirty="0">
                <a:latin typeface="Calibri"/>
                <a:cs typeface="Calibri"/>
              </a:rPr>
              <a:t>y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spc="-10" dirty="0">
                <a:latin typeface="Calibri"/>
                <a:cs typeface="Calibri"/>
              </a:rPr>
              <a:t> 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5" dirty="0">
                <a:latin typeface="Calibri"/>
                <a:cs typeface="Calibri"/>
              </a:rPr>
              <a:t>“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90" dirty="0">
                <a:latin typeface="Calibri"/>
                <a:cs typeface="Calibri"/>
              </a:rPr>
              <a:t>P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” (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121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710D2C-5BD3-418E-9E76-79CB2C93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42C7BE0-2740-4348-96C2-88B0239C16E4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/>
              <a:t>Neu</a:t>
            </a:r>
            <a:r>
              <a:rPr lang="en-US" spc="-100"/>
              <a:t>r</a:t>
            </a:r>
            <a:r>
              <a:rPr lang="en-US" spc="-15"/>
              <a:t>al</a:t>
            </a:r>
            <a:r>
              <a:rPr lang="en-US" spc="-5"/>
              <a:t> N</a:t>
            </a:r>
            <a:r>
              <a:rPr lang="en-US" spc="-20"/>
              <a:t>et</a:t>
            </a:r>
            <a:r>
              <a:rPr lang="en-US" spc="-65"/>
              <a:t>w</a:t>
            </a:r>
            <a:r>
              <a:rPr lang="en-US"/>
              <a:t>o</a:t>
            </a:r>
            <a:r>
              <a:rPr lang="en-US" spc="-20"/>
              <a:t>r</a:t>
            </a:r>
            <a:r>
              <a:rPr lang="en-US" spc="-60"/>
              <a:t>k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C011BC0-C8A8-4742-AAF2-9C4F5B184719}"/>
              </a:ext>
            </a:extLst>
          </p:cNvPr>
          <p:cNvSpPr txBox="1"/>
          <p:nvPr/>
        </p:nvSpPr>
        <p:spPr>
          <a:xfrm>
            <a:off x="6702966" y="2828354"/>
            <a:ext cx="597535" cy="1942464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CE956C6-04AE-4988-8D35-4F49B9430D24}"/>
              </a:ext>
            </a:extLst>
          </p:cNvPr>
          <p:cNvSpPr txBox="1"/>
          <p:nvPr/>
        </p:nvSpPr>
        <p:spPr>
          <a:xfrm>
            <a:off x="8500102" y="3276457"/>
            <a:ext cx="597535" cy="114173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732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BD45A8A-5303-4E3C-878E-8C538BC5E64E}"/>
              </a:ext>
            </a:extLst>
          </p:cNvPr>
          <p:cNvSpPr/>
          <p:nvPr/>
        </p:nvSpPr>
        <p:spPr>
          <a:xfrm>
            <a:off x="7300448" y="4418173"/>
            <a:ext cx="1205865" cy="363220"/>
          </a:xfrm>
          <a:custGeom>
            <a:avLst/>
            <a:gdLst/>
            <a:ahLst/>
            <a:cxnLst/>
            <a:rect l="l" t="t" r="r" b="b"/>
            <a:pathLst>
              <a:path w="1205865" h="363220">
                <a:moveTo>
                  <a:pt x="0" y="362706"/>
                </a:moveTo>
                <a:lnTo>
                  <a:pt x="12056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731C22A-9202-4130-9685-C87A4D75F125}"/>
              </a:ext>
            </a:extLst>
          </p:cNvPr>
          <p:cNvSpPr/>
          <p:nvPr/>
        </p:nvSpPr>
        <p:spPr>
          <a:xfrm>
            <a:off x="7300448" y="2839008"/>
            <a:ext cx="1216660" cy="437515"/>
          </a:xfrm>
          <a:custGeom>
            <a:avLst/>
            <a:gdLst/>
            <a:ahLst/>
            <a:cxnLst/>
            <a:rect l="l" t="t" r="r" b="b"/>
            <a:pathLst>
              <a:path w="1216659" h="437514">
                <a:moveTo>
                  <a:pt x="0" y="0"/>
                </a:moveTo>
                <a:lnTo>
                  <a:pt x="1216483" y="43748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13A8347-55A7-4EBC-B530-7F44A5EAEF3A}"/>
              </a:ext>
            </a:extLst>
          </p:cNvPr>
          <p:cNvSpPr txBox="1"/>
          <p:nvPr/>
        </p:nvSpPr>
        <p:spPr>
          <a:xfrm>
            <a:off x="7580378" y="365913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53A52B9-49C9-4F0B-9955-DB6C6B58783D}"/>
              </a:ext>
            </a:extLst>
          </p:cNvPr>
          <p:cNvSpPr txBox="1"/>
          <p:nvPr/>
        </p:nvSpPr>
        <p:spPr>
          <a:xfrm>
            <a:off x="10382581" y="3529002"/>
            <a:ext cx="597535" cy="636905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55D6258-FB1C-43A1-A43D-4752493B15F0}"/>
              </a:ext>
            </a:extLst>
          </p:cNvPr>
          <p:cNvSpPr/>
          <p:nvPr/>
        </p:nvSpPr>
        <p:spPr>
          <a:xfrm>
            <a:off x="9071588" y="3276457"/>
            <a:ext cx="1334135" cy="267335"/>
          </a:xfrm>
          <a:custGeom>
            <a:avLst/>
            <a:gdLst/>
            <a:ahLst/>
            <a:cxnLst/>
            <a:rect l="l" t="t" r="r" b="b"/>
            <a:pathLst>
              <a:path w="1334134" h="267335">
                <a:moveTo>
                  <a:pt x="0" y="0"/>
                </a:moveTo>
                <a:lnTo>
                  <a:pt x="1333653" y="26713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38390CB-836A-4DAF-B013-233F7E8C2DF9}"/>
              </a:ext>
            </a:extLst>
          </p:cNvPr>
          <p:cNvSpPr/>
          <p:nvPr/>
        </p:nvSpPr>
        <p:spPr>
          <a:xfrm>
            <a:off x="9092933" y="4150989"/>
            <a:ext cx="1291590" cy="267335"/>
          </a:xfrm>
          <a:custGeom>
            <a:avLst/>
            <a:gdLst/>
            <a:ahLst/>
            <a:cxnLst/>
            <a:rect l="l" t="t" r="r" b="b"/>
            <a:pathLst>
              <a:path w="1291590" h="267335">
                <a:moveTo>
                  <a:pt x="0" y="267130"/>
                </a:moveTo>
                <a:lnTo>
                  <a:pt x="129126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E59F6D5-F3D6-452E-805E-36CD33B74140}"/>
              </a:ext>
            </a:extLst>
          </p:cNvPr>
          <p:cNvSpPr txBox="1"/>
          <p:nvPr/>
        </p:nvSpPr>
        <p:spPr>
          <a:xfrm>
            <a:off x="9412503" y="366738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6F562FE-8BD8-418E-81D8-06CF2E8E8708}"/>
              </a:ext>
            </a:extLst>
          </p:cNvPr>
          <p:cNvSpPr/>
          <p:nvPr/>
        </p:nvSpPr>
        <p:spPr>
          <a:xfrm>
            <a:off x="5736936" y="5286147"/>
            <a:ext cx="6415629" cy="848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DFB9F3C-30F5-4DEF-9E95-0AF3E82DB3CE}"/>
              </a:ext>
            </a:extLst>
          </p:cNvPr>
          <p:cNvSpPr txBox="1"/>
          <p:nvPr/>
        </p:nvSpPr>
        <p:spPr>
          <a:xfrm>
            <a:off x="5747146" y="3532487"/>
            <a:ext cx="765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715" indent="-6604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t:</a:t>
            </a:r>
            <a:r>
              <a:rPr sz="2400" spc="-20" dirty="0">
                <a:latin typeface="Calibri"/>
                <a:cs typeface="Calibri"/>
              </a:rPr>
              <a:t> 3072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EA2AE38-B6F3-47DD-BA47-B959A389AC72}"/>
              </a:ext>
            </a:extLst>
          </p:cNvPr>
          <p:cNvSpPr txBox="1"/>
          <p:nvPr/>
        </p:nvSpPr>
        <p:spPr>
          <a:xfrm>
            <a:off x="7954591" y="4602002"/>
            <a:ext cx="167322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3410" marR="5080" indent="-601345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20" dirty="0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C637C47-1CCC-48EF-85E2-F05F95F558F8}"/>
              </a:ext>
            </a:extLst>
          </p:cNvPr>
          <p:cNvSpPr txBox="1"/>
          <p:nvPr/>
        </p:nvSpPr>
        <p:spPr>
          <a:xfrm>
            <a:off x="9990449" y="4398147"/>
            <a:ext cx="13696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BB336D8-0401-40AD-99AA-F73CA604F41B}"/>
              </a:ext>
            </a:extLst>
          </p:cNvPr>
          <p:cNvSpPr/>
          <p:nvPr/>
        </p:nvSpPr>
        <p:spPr>
          <a:xfrm>
            <a:off x="260662" y="2675027"/>
            <a:ext cx="4999454" cy="1060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CABC9E89-7B84-4560-A2E3-A34865A081D8}"/>
              </a:ext>
            </a:extLst>
          </p:cNvPr>
          <p:cNvSpPr/>
          <p:nvPr/>
        </p:nvSpPr>
        <p:spPr>
          <a:xfrm>
            <a:off x="236766" y="3861644"/>
            <a:ext cx="5023219" cy="10605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443F721-B9EA-4F85-B328-02F2CA262159}"/>
              </a:ext>
            </a:extLst>
          </p:cNvPr>
          <p:cNvSpPr txBox="1"/>
          <p:nvPr/>
        </p:nvSpPr>
        <p:spPr>
          <a:xfrm>
            <a:off x="325519" y="2260780"/>
            <a:ext cx="49212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3E067B0-8E9F-4795-85BC-19C473211400}"/>
              </a:ext>
            </a:extLst>
          </p:cNvPr>
          <p:cNvSpPr txBox="1"/>
          <p:nvPr/>
        </p:nvSpPr>
        <p:spPr>
          <a:xfrm>
            <a:off x="6180707" y="1251154"/>
            <a:ext cx="504698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78EF962B-0DCA-4CB8-92B0-CB9F89EB9BA9}"/>
              </a:ext>
            </a:extLst>
          </p:cNvPr>
          <p:cNvSpPr txBox="1"/>
          <p:nvPr/>
        </p:nvSpPr>
        <p:spPr>
          <a:xfrm>
            <a:off x="6178043" y="2020153"/>
            <a:ext cx="49974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20" dirty="0">
                <a:latin typeface="Calibri"/>
                <a:cs typeface="Calibri"/>
              </a:rPr>
              <a:t>Now</a:t>
            </a:r>
            <a:r>
              <a:rPr sz="3200" spc="-2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11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54B2D6-0ADB-4839-9202-AF1242C3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4B63FC-5AC6-426B-A54B-6A442012BAE7}"/>
              </a:ext>
            </a:extLst>
          </p:cNvPr>
          <p:cNvSpPr/>
          <p:nvPr/>
        </p:nvSpPr>
        <p:spPr>
          <a:xfrm>
            <a:off x="7300448" y="4418173"/>
            <a:ext cx="1205865" cy="363220"/>
          </a:xfrm>
          <a:custGeom>
            <a:avLst/>
            <a:gdLst/>
            <a:ahLst/>
            <a:cxnLst/>
            <a:rect l="l" t="t" r="r" b="b"/>
            <a:pathLst>
              <a:path w="1205865" h="363220">
                <a:moveTo>
                  <a:pt x="0" y="362706"/>
                </a:moveTo>
                <a:lnTo>
                  <a:pt x="12056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AA00235-D0EB-42EC-8A28-456AF7AAB314}"/>
              </a:ext>
            </a:extLst>
          </p:cNvPr>
          <p:cNvSpPr/>
          <p:nvPr/>
        </p:nvSpPr>
        <p:spPr>
          <a:xfrm>
            <a:off x="7300448" y="2839008"/>
            <a:ext cx="1216660" cy="437515"/>
          </a:xfrm>
          <a:custGeom>
            <a:avLst/>
            <a:gdLst/>
            <a:ahLst/>
            <a:cxnLst/>
            <a:rect l="l" t="t" r="r" b="b"/>
            <a:pathLst>
              <a:path w="1216659" h="437514">
                <a:moveTo>
                  <a:pt x="0" y="0"/>
                </a:moveTo>
                <a:lnTo>
                  <a:pt x="1216483" y="43748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0E3DE5D-A8A1-40A4-A6F5-78EADC90D2FD}"/>
              </a:ext>
            </a:extLst>
          </p:cNvPr>
          <p:cNvSpPr/>
          <p:nvPr/>
        </p:nvSpPr>
        <p:spPr>
          <a:xfrm>
            <a:off x="9071588" y="3276457"/>
            <a:ext cx="1334135" cy="267335"/>
          </a:xfrm>
          <a:custGeom>
            <a:avLst/>
            <a:gdLst/>
            <a:ahLst/>
            <a:cxnLst/>
            <a:rect l="l" t="t" r="r" b="b"/>
            <a:pathLst>
              <a:path w="1334134" h="267335">
                <a:moveTo>
                  <a:pt x="0" y="0"/>
                </a:moveTo>
                <a:lnTo>
                  <a:pt x="1333653" y="26713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4958225-F1D1-40A5-AB93-C9460BD20047}"/>
              </a:ext>
            </a:extLst>
          </p:cNvPr>
          <p:cNvSpPr/>
          <p:nvPr/>
        </p:nvSpPr>
        <p:spPr>
          <a:xfrm>
            <a:off x="9092933" y="4150989"/>
            <a:ext cx="1291590" cy="267335"/>
          </a:xfrm>
          <a:custGeom>
            <a:avLst/>
            <a:gdLst/>
            <a:ahLst/>
            <a:cxnLst/>
            <a:rect l="l" t="t" r="r" b="b"/>
            <a:pathLst>
              <a:path w="1291590" h="267335">
                <a:moveTo>
                  <a:pt x="0" y="267130"/>
                </a:moveTo>
                <a:lnTo>
                  <a:pt x="129126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2EB97EF-1B94-4FEE-A069-408227872C27}"/>
              </a:ext>
            </a:extLst>
          </p:cNvPr>
          <p:cNvSpPr/>
          <p:nvPr/>
        </p:nvSpPr>
        <p:spPr>
          <a:xfrm>
            <a:off x="5736936" y="5286147"/>
            <a:ext cx="6415629" cy="848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3D0010-D0D7-42EC-BFDF-4BDF5EF24FAC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/>
              <a:t>Neu</a:t>
            </a:r>
            <a:r>
              <a:rPr lang="en-US" spc="-100" dirty="0"/>
              <a:t>r</a:t>
            </a:r>
            <a:r>
              <a:rPr lang="en-US" spc="-15" dirty="0"/>
              <a:t>al</a:t>
            </a:r>
            <a:r>
              <a:rPr lang="en-US" spc="-5" dirty="0"/>
              <a:t> N</a:t>
            </a:r>
            <a:r>
              <a:rPr lang="en-US" spc="-20" dirty="0"/>
              <a:t>et</a:t>
            </a:r>
            <a:r>
              <a:rPr lang="en-US" spc="-65" dirty="0"/>
              <a:t>w</a:t>
            </a:r>
            <a:r>
              <a:rPr lang="en-US" dirty="0"/>
              <a:t>o</a:t>
            </a:r>
            <a:r>
              <a:rPr lang="en-US" spc="-20" dirty="0"/>
              <a:t>r</a:t>
            </a:r>
            <a:r>
              <a:rPr lang="en-US" spc="-60" dirty="0"/>
              <a:t>k</a:t>
            </a:r>
            <a:r>
              <a:rPr lang="en-US" spc="-20" dirty="0"/>
              <a:t>s</a:t>
            </a:r>
          </a:p>
          <a:p>
            <a:pPr marL="12700" marR="5080">
              <a:lnSpc>
                <a:spcPct val="100699"/>
              </a:lnSpc>
              <a:spcBef>
                <a:spcPts val="790"/>
              </a:spcBef>
            </a:pPr>
            <a:r>
              <a:rPr lang="en-US" sz="2400" spc="-20" dirty="0">
                <a:latin typeface="Calibri"/>
                <a:cs typeface="Calibri"/>
              </a:rPr>
              <a:t>N</a:t>
            </a:r>
            <a:r>
              <a:rPr lang="en-US" sz="2400" spc="-10" dirty="0">
                <a:latin typeface="Calibri"/>
                <a:cs typeface="Calibri"/>
              </a:rPr>
              <a:t>e</a:t>
            </a:r>
            <a:r>
              <a:rPr lang="en-US" sz="2400" dirty="0">
                <a:latin typeface="Calibri"/>
                <a:cs typeface="Calibri"/>
              </a:rPr>
              <a:t>u</a:t>
            </a:r>
            <a:r>
              <a:rPr lang="en-US" sz="2400" spc="-60" dirty="0">
                <a:latin typeface="Calibri"/>
                <a:cs typeface="Calibri"/>
              </a:rPr>
              <a:t>r</a:t>
            </a:r>
            <a:r>
              <a:rPr lang="en-US" sz="2400" dirty="0">
                <a:latin typeface="Calibri"/>
                <a:cs typeface="Calibri"/>
              </a:rPr>
              <a:t>al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n</a:t>
            </a:r>
            <a:r>
              <a:rPr lang="en-US" sz="2400" spc="-25" dirty="0">
                <a:latin typeface="Calibri"/>
                <a:cs typeface="Calibri"/>
              </a:rPr>
              <a:t>e</a:t>
            </a:r>
            <a:r>
              <a:rPr lang="en-US" sz="2400" spc="-15" dirty="0">
                <a:latin typeface="Calibri"/>
                <a:cs typeface="Calibri"/>
              </a:rPr>
              <a:t>t</a:t>
            </a:r>
            <a:r>
              <a:rPr lang="en-US" sz="2400" spc="-10" dirty="0">
                <a:latin typeface="Calibri"/>
                <a:cs typeface="Calibri"/>
              </a:rPr>
              <a:t>: </a:t>
            </a:r>
            <a:r>
              <a:rPr lang="en-US" sz="2400" spc="5" dirty="0">
                <a:latin typeface="Calibri"/>
                <a:cs typeface="Calibri"/>
              </a:rPr>
              <a:t>f</a:t>
            </a:r>
            <a:r>
              <a:rPr lang="en-US" sz="2400" spc="-5" dirty="0">
                <a:latin typeface="Calibri"/>
                <a:cs typeface="Calibri"/>
              </a:rPr>
              <a:t>i</a:t>
            </a:r>
            <a:r>
              <a:rPr lang="en-US" sz="2400" spc="-55" dirty="0">
                <a:latin typeface="Calibri"/>
                <a:cs typeface="Calibri"/>
              </a:rPr>
              <a:t>r</a:t>
            </a:r>
            <a:r>
              <a:rPr lang="en-US" sz="2400" spc="-30" dirty="0">
                <a:latin typeface="Calibri"/>
                <a:cs typeface="Calibri"/>
              </a:rPr>
              <a:t>s</a:t>
            </a:r>
            <a:r>
              <a:rPr lang="en-US" sz="2400" spc="-10" dirty="0">
                <a:latin typeface="Calibri"/>
                <a:cs typeface="Calibri"/>
              </a:rPr>
              <a:t>t </a:t>
            </a:r>
            <a:r>
              <a:rPr lang="en-US" sz="2400" spc="-5" dirty="0">
                <a:latin typeface="Calibri"/>
                <a:cs typeface="Calibri"/>
              </a:rPr>
              <a:t>l</a:t>
            </a:r>
            <a:r>
              <a:rPr lang="en-US" sz="2400" spc="-45" dirty="0">
                <a:latin typeface="Calibri"/>
                <a:cs typeface="Calibri"/>
              </a:rPr>
              <a:t>ay</a:t>
            </a:r>
            <a:r>
              <a:rPr lang="en-US" sz="2400" spc="-10" dirty="0">
                <a:latin typeface="Calibri"/>
                <a:cs typeface="Calibri"/>
              </a:rPr>
              <a:t>er</a:t>
            </a:r>
            <a:r>
              <a:rPr lang="en-US" sz="2400" spc="-5" dirty="0">
                <a:latin typeface="Calibri"/>
                <a:cs typeface="Calibri"/>
              </a:rPr>
              <a:t> i</a:t>
            </a:r>
            <a:r>
              <a:rPr lang="en-US" sz="2400" dirty="0">
                <a:latin typeface="Calibri"/>
                <a:cs typeface="Calibri"/>
              </a:rPr>
              <a:t>s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ban</a:t>
            </a:r>
            <a:r>
              <a:rPr lang="en-US" sz="2400" spc="-15" dirty="0">
                <a:latin typeface="Calibri"/>
                <a:cs typeface="Calibri"/>
              </a:rPr>
              <a:t>k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o</a:t>
            </a:r>
            <a:r>
              <a:rPr lang="en-US" sz="2400" dirty="0">
                <a:latin typeface="Calibri"/>
                <a:cs typeface="Calibri"/>
              </a:rPr>
              <a:t>f </a:t>
            </a:r>
            <a:r>
              <a:rPr lang="en-US" sz="2400" spc="-40" dirty="0">
                <a:latin typeface="Calibri"/>
                <a:cs typeface="Calibri"/>
              </a:rPr>
              <a:t>t</a:t>
            </a:r>
            <a:r>
              <a:rPr lang="en-US" sz="2400" spc="-10" dirty="0">
                <a:latin typeface="Calibri"/>
                <a:cs typeface="Calibri"/>
              </a:rPr>
              <a:t>e</a:t>
            </a:r>
            <a:r>
              <a:rPr lang="en-US" sz="2400" spc="-25" dirty="0">
                <a:latin typeface="Calibri"/>
                <a:cs typeface="Calibri"/>
              </a:rPr>
              <a:t>m</a:t>
            </a:r>
            <a:r>
              <a:rPr lang="en-US" sz="2400" dirty="0">
                <a:latin typeface="Calibri"/>
                <a:cs typeface="Calibri"/>
              </a:rPr>
              <a:t>p</a:t>
            </a:r>
            <a:r>
              <a:rPr lang="en-US" sz="2400" spc="-5" dirty="0">
                <a:latin typeface="Calibri"/>
                <a:cs typeface="Calibri"/>
              </a:rPr>
              <a:t>l</a:t>
            </a:r>
            <a:r>
              <a:rPr lang="en-US" sz="2400" spc="-25" dirty="0">
                <a:latin typeface="Calibri"/>
                <a:cs typeface="Calibri"/>
              </a:rPr>
              <a:t>a</a:t>
            </a:r>
            <a:r>
              <a:rPr lang="en-US" sz="2400" spc="-40" dirty="0">
                <a:latin typeface="Calibri"/>
                <a:cs typeface="Calibri"/>
              </a:rPr>
              <a:t>t</a:t>
            </a:r>
            <a:r>
              <a:rPr lang="en-US" sz="2400" spc="-10" dirty="0">
                <a:latin typeface="Calibri"/>
                <a:cs typeface="Calibri"/>
              </a:rPr>
              <a:t>e</a:t>
            </a:r>
            <a:r>
              <a:rPr lang="en-US" sz="2400" spc="-5" dirty="0">
                <a:latin typeface="Calibri"/>
                <a:cs typeface="Calibri"/>
              </a:rPr>
              <a:t>s</a:t>
            </a:r>
            <a:r>
              <a:rPr lang="en-US" sz="2400" spc="-10" dirty="0">
                <a:latin typeface="Calibri"/>
                <a:cs typeface="Calibri"/>
              </a:rPr>
              <a:t>; </a:t>
            </a:r>
            <a:r>
              <a:rPr lang="en-US" sz="2400" spc="-5" dirty="0">
                <a:latin typeface="Calibri"/>
                <a:cs typeface="Calibri"/>
              </a:rPr>
              <a:t>S</a:t>
            </a:r>
            <a:r>
              <a:rPr lang="en-US" sz="2400" spc="-10" dirty="0">
                <a:latin typeface="Calibri"/>
                <a:cs typeface="Calibri"/>
              </a:rPr>
              <a:t>e</a:t>
            </a:r>
            <a:r>
              <a:rPr lang="en-US" sz="2400" spc="-40" dirty="0">
                <a:latin typeface="Calibri"/>
                <a:cs typeface="Calibri"/>
              </a:rPr>
              <a:t>c</a:t>
            </a:r>
            <a:r>
              <a:rPr lang="en-US" sz="2400" spc="-5" dirty="0">
                <a:latin typeface="Calibri"/>
                <a:cs typeface="Calibri"/>
              </a:rPr>
              <a:t>o</a:t>
            </a:r>
            <a:r>
              <a:rPr lang="en-US" sz="2400" dirty="0">
                <a:latin typeface="Calibri"/>
                <a:cs typeface="Calibri"/>
              </a:rPr>
              <a:t>nd</a:t>
            </a:r>
            <a:r>
              <a:rPr lang="en-US" sz="2400" spc="-5" dirty="0">
                <a:latin typeface="Calibri"/>
                <a:cs typeface="Calibri"/>
              </a:rPr>
              <a:t> l</a:t>
            </a:r>
            <a:r>
              <a:rPr lang="en-US" sz="2400" spc="-45" dirty="0">
                <a:latin typeface="Calibri"/>
                <a:cs typeface="Calibri"/>
              </a:rPr>
              <a:t>ay</a:t>
            </a:r>
            <a:r>
              <a:rPr lang="en-US" sz="2400" spc="-10" dirty="0">
                <a:latin typeface="Calibri"/>
                <a:cs typeface="Calibri"/>
              </a:rPr>
              <a:t>er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45" dirty="0">
                <a:latin typeface="Calibri"/>
                <a:cs typeface="Calibri"/>
              </a:rPr>
              <a:t>r</a:t>
            </a:r>
            <a:r>
              <a:rPr lang="en-US" sz="2400" spc="-10" dirty="0">
                <a:latin typeface="Calibri"/>
                <a:cs typeface="Calibri"/>
              </a:rPr>
              <a:t>e</a:t>
            </a:r>
            <a:r>
              <a:rPr lang="en-US" sz="2400" spc="-40" dirty="0">
                <a:latin typeface="Calibri"/>
                <a:cs typeface="Calibri"/>
              </a:rPr>
              <a:t>c</a:t>
            </a:r>
            <a:r>
              <a:rPr lang="en-US" sz="2400" spc="-5" dirty="0">
                <a:latin typeface="Calibri"/>
                <a:cs typeface="Calibri"/>
              </a:rPr>
              <a:t>o</a:t>
            </a:r>
            <a:r>
              <a:rPr lang="en-US" sz="2400" spc="-25" dirty="0">
                <a:latin typeface="Calibri"/>
                <a:cs typeface="Calibri"/>
              </a:rPr>
              <a:t>m</a:t>
            </a:r>
            <a:r>
              <a:rPr lang="en-US" sz="2400" dirty="0">
                <a:latin typeface="Calibri"/>
                <a:cs typeface="Calibri"/>
              </a:rPr>
              <a:t>b</a:t>
            </a:r>
            <a:r>
              <a:rPr lang="en-US" sz="2400" spc="-5" dirty="0">
                <a:latin typeface="Calibri"/>
                <a:cs typeface="Calibri"/>
              </a:rPr>
              <a:t>i</a:t>
            </a:r>
            <a:r>
              <a:rPr lang="en-US" sz="2400" dirty="0">
                <a:latin typeface="Calibri"/>
                <a:cs typeface="Calibri"/>
              </a:rPr>
              <a:t>n</a:t>
            </a:r>
            <a:r>
              <a:rPr lang="en-US" sz="2400" spc="-10" dirty="0">
                <a:latin typeface="Calibri"/>
                <a:cs typeface="Calibri"/>
              </a:rPr>
              <a:t>e</a:t>
            </a:r>
            <a:r>
              <a:rPr lang="en-US" sz="2400" dirty="0">
                <a:latin typeface="Calibri"/>
                <a:cs typeface="Calibri"/>
              </a:rPr>
              <a:t>s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40" dirty="0">
                <a:latin typeface="Calibri"/>
                <a:cs typeface="Calibri"/>
              </a:rPr>
              <a:t>t</a:t>
            </a:r>
            <a:r>
              <a:rPr lang="en-US" sz="2400" spc="-10" dirty="0">
                <a:latin typeface="Calibri"/>
                <a:cs typeface="Calibri"/>
              </a:rPr>
              <a:t>e</a:t>
            </a:r>
            <a:r>
              <a:rPr lang="en-US" sz="2400" spc="-25" dirty="0">
                <a:latin typeface="Calibri"/>
                <a:cs typeface="Calibri"/>
              </a:rPr>
              <a:t>m</a:t>
            </a:r>
            <a:r>
              <a:rPr lang="en-US" sz="2400" dirty="0">
                <a:latin typeface="Calibri"/>
                <a:cs typeface="Calibri"/>
              </a:rPr>
              <a:t>p</a:t>
            </a:r>
            <a:r>
              <a:rPr lang="en-US" sz="2400" spc="-5" dirty="0">
                <a:latin typeface="Calibri"/>
                <a:cs typeface="Calibri"/>
              </a:rPr>
              <a:t>l</a:t>
            </a:r>
            <a:r>
              <a:rPr lang="en-US" sz="2400" spc="-25" dirty="0">
                <a:latin typeface="Calibri"/>
                <a:cs typeface="Calibri"/>
              </a:rPr>
              <a:t>a</a:t>
            </a:r>
            <a:r>
              <a:rPr lang="en-US" sz="2400" spc="-40" dirty="0">
                <a:latin typeface="Calibri"/>
                <a:cs typeface="Calibri"/>
              </a:rPr>
              <a:t>t</a:t>
            </a:r>
            <a:r>
              <a:rPr lang="en-US" sz="2400" spc="-10" dirty="0">
                <a:latin typeface="Calibri"/>
                <a:cs typeface="Calibri"/>
              </a:rPr>
              <a:t>e</a:t>
            </a:r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8AD9079-6C1C-452E-8010-98EFCA046984}"/>
              </a:ext>
            </a:extLst>
          </p:cNvPr>
          <p:cNvSpPr txBox="1"/>
          <p:nvPr/>
        </p:nvSpPr>
        <p:spPr>
          <a:xfrm>
            <a:off x="6095999" y="1394036"/>
            <a:ext cx="5049520" cy="120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ct val="1577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20" dirty="0">
                <a:latin typeface="Calibri"/>
                <a:cs typeface="Calibri"/>
              </a:rPr>
              <a:t>No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D053F90-B6F3-4D22-A70D-386E5AE25022}"/>
              </a:ext>
            </a:extLst>
          </p:cNvPr>
          <p:cNvSpPr txBox="1"/>
          <p:nvPr/>
        </p:nvSpPr>
        <p:spPr>
          <a:xfrm>
            <a:off x="6702966" y="2828354"/>
            <a:ext cx="597535" cy="1942464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8FB4CF5-1D26-4764-9EB9-870E478A6D29}"/>
              </a:ext>
            </a:extLst>
          </p:cNvPr>
          <p:cNvSpPr txBox="1"/>
          <p:nvPr/>
        </p:nvSpPr>
        <p:spPr>
          <a:xfrm>
            <a:off x="8500102" y="3276457"/>
            <a:ext cx="597535" cy="114173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732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0938343-8EFA-4F99-A98D-108D83C8BA9B}"/>
              </a:ext>
            </a:extLst>
          </p:cNvPr>
          <p:cNvSpPr txBox="1"/>
          <p:nvPr/>
        </p:nvSpPr>
        <p:spPr>
          <a:xfrm>
            <a:off x="10382581" y="3529002"/>
            <a:ext cx="597535" cy="636905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1A23E2-42F4-4E60-B862-EBF4B3FACC7E}"/>
              </a:ext>
            </a:extLst>
          </p:cNvPr>
          <p:cNvSpPr txBox="1"/>
          <p:nvPr/>
        </p:nvSpPr>
        <p:spPr>
          <a:xfrm>
            <a:off x="5747146" y="3532487"/>
            <a:ext cx="765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715" indent="-6604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t:</a:t>
            </a:r>
            <a:r>
              <a:rPr sz="2400" spc="-20" dirty="0">
                <a:latin typeface="Calibri"/>
                <a:cs typeface="Calibri"/>
              </a:rPr>
              <a:t> 3072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21340E-0BB5-4F36-9D4A-A4AD8E515DBC}"/>
              </a:ext>
            </a:extLst>
          </p:cNvPr>
          <p:cNvSpPr txBox="1"/>
          <p:nvPr/>
        </p:nvSpPr>
        <p:spPr>
          <a:xfrm>
            <a:off x="7954591" y="4602002"/>
            <a:ext cx="167322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3410" marR="5080" indent="-601345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20" dirty="0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38C780F-9148-4D28-965B-2A714852AB82}"/>
              </a:ext>
            </a:extLst>
          </p:cNvPr>
          <p:cNvSpPr txBox="1"/>
          <p:nvPr/>
        </p:nvSpPr>
        <p:spPr>
          <a:xfrm>
            <a:off x="9990449" y="4398147"/>
            <a:ext cx="13696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5054F49-9A8A-4B90-B987-5164ED46D513}"/>
              </a:ext>
            </a:extLst>
          </p:cNvPr>
          <p:cNvSpPr/>
          <p:nvPr/>
        </p:nvSpPr>
        <p:spPr>
          <a:xfrm>
            <a:off x="574131" y="1858396"/>
            <a:ext cx="4498445" cy="4489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4E0A362-59DF-42BB-965A-E43110A92CC5}"/>
              </a:ext>
            </a:extLst>
          </p:cNvPr>
          <p:cNvSpPr txBox="1"/>
          <p:nvPr/>
        </p:nvSpPr>
        <p:spPr>
          <a:xfrm>
            <a:off x="7580378" y="365913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B63F426-16ED-427D-BA9C-96C65D2458C0}"/>
              </a:ext>
            </a:extLst>
          </p:cNvPr>
          <p:cNvSpPr txBox="1"/>
          <p:nvPr/>
        </p:nvSpPr>
        <p:spPr>
          <a:xfrm>
            <a:off x="9412503" y="366738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752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773FB5-A7DD-4A3D-8841-87A1E186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3328806-6627-452C-937F-D223483A4048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/>
              <a:t>Neu</a:t>
            </a:r>
            <a:r>
              <a:rPr lang="en-US" spc="-100"/>
              <a:t>r</a:t>
            </a:r>
            <a:r>
              <a:rPr lang="en-US" spc="-15"/>
              <a:t>al</a:t>
            </a:r>
            <a:r>
              <a:rPr lang="en-US" spc="-5"/>
              <a:t> N</a:t>
            </a:r>
            <a:r>
              <a:rPr lang="en-US" spc="-20"/>
              <a:t>et</a:t>
            </a:r>
            <a:r>
              <a:rPr lang="en-US" spc="-65"/>
              <a:t>w</a:t>
            </a:r>
            <a:r>
              <a:rPr lang="en-US"/>
              <a:t>o</a:t>
            </a:r>
            <a:r>
              <a:rPr lang="en-US" spc="-20"/>
              <a:t>r</a:t>
            </a:r>
            <a:r>
              <a:rPr lang="en-US" spc="-60"/>
              <a:t>k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D3CF067-92B7-4C84-B0BA-868869929450}"/>
              </a:ext>
            </a:extLst>
          </p:cNvPr>
          <p:cNvSpPr txBox="1"/>
          <p:nvPr/>
        </p:nvSpPr>
        <p:spPr>
          <a:xfrm>
            <a:off x="6143320" y="1251154"/>
            <a:ext cx="5049520" cy="120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ct val="1577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20" dirty="0">
                <a:latin typeface="Calibri"/>
                <a:cs typeface="Calibri"/>
              </a:rPr>
              <a:t>No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08E5453-8E61-4579-B8EE-5A91C4491764}"/>
              </a:ext>
            </a:extLst>
          </p:cNvPr>
          <p:cNvSpPr txBox="1"/>
          <p:nvPr/>
        </p:nvSpPr>
        <p:spPr>
          <a:xfrm>
            <a:off x="6702966" y="2828354"/>
            <a:ext cx="597535" cy="1942464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0BD22E6-50E4-44DD-A8B1-46B2E3BFCC36}"/>
              </a:ext>
            </a:extLst>
          </p:cNvPr>
          <p:cNvSpPr txBox="1"/>
          <p:nvPr/>
        </p:nvSpPr>
        <p:spPr>
          <a:xfrm>
            <a:off x="8500102" y="3276457"/>
            <a:ext cx="597535" cy="114173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732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54F93CB-998F-477E-8B91-2F09F86E1617}"/>
              </a:ext>
            </a:extLst>
          </p:cNvPr>
          <p:cNvSpPr/>
          <p:nvPr/>
        </p:nvSpPr>
        <p:spPr>
          <a:xfrm>
            <a:off x="7300448" y="4418173"/>
            <a:ext cx="1205865" cy="363220"/>
          </a:xfrm>
          <a:custGeom>
            <a:avLst/>
            <a:gdLst/>
            <a:ahLst/>
            <a:cxnLst/>
            <a:rect l="l" t="t" r="r" b="b"/>
            <a:pathLst>
              <a:path w="1205865" h="363220">
                <a:moveTo>
                  <a:pt x="0" y="362706"/>
                </a:moveTo>
                <a:lnTo>
                  <a:pt x="12056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05E3FA2-1E2E-4754-A62C-2E8ED7233DDA}"/>
              </a:ext>
            </a:extLst>
          </p:cNvPr>
          <p:cNvSpPr/>
          <p:nvPr/>
        </p:nvSpPr>
        <p:spPr>
          <a:xfrm>
            <a:off x="7300448" y="2839008"/>
            <a:ext cx="1216660" cy="437515"/>
          </a:xfrm>
          <a:custGeom>
            <a:avLst/>
            <a:gdLst/>
            <a:ahLst/>
            <a:cxnLst/>
            <a:rect l="l" t="t" r="r" b="b"/>
            <a:pathLst>
              <a:path w="1216659" h="437514">
                <a:moveTo>
                  <a:pt x="0" y="0"/>
                </a:moveTo>
                <a:lnTo>
                  <a:pt x="1216483" y="43748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F9CAB29-5AF3-427D-8390-30A74268D93E}"/>
              </a:ext>
            </a:extLst>
          </p:cNvPr>
          <p:cNvSpPr txBox="1"/>
          <p:nvPr/>
        </p:nvSpPr>
        <p:spPr>
          <a:xfrm>
            <a:off x="10382581" y="3529002"/>
            <a:ext cx="597535" cy="636905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1CC15E2-955E-490F-8D6A-2208DC378913}"/>
              </a:ext>
            </a:extLst>
          </p:cNvPr>
          <p:cNvSpPr/>
          <p:nvPr/>
        </p:nvSpPr>
        <p:spPr>
          <a:xfrm>
            <a:off x="9071588" y="3276457"/>
            <a:ext cx="1334135" cy="267335"/>
          </a:xfrm>
          <a:custGeom>
            <a:avLst/>
            <a:gdLst/>
            <a:ahLst/>
            <a:cxnLst/>
            <a:rect l="l" t="t" r="r" b="b"/>
            <a:pathLst>
              <a:path w="1334134" h="267335">
                <a:moveTo>
                  <a:pt x="0" y="0"/>
                </a:moveTo>
                <a:lnTo>
                  <a:pt x="1333653" y="26713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659470B-545D-4895-AD98-51963A906F5C}"/>
              </a:ext>
            </a:extLst>
          </p:cNvPr>
          <p:cNvSpPr/>
          <p:nvPr/>
        </p:nvSpPr>
        <p:spPr>
          <a:xfrm>
            <a:off x="9092933" y="4150989"/>
            <a:ext cx="1291590" cy="267335"/>
          </a:xfrm>
          <a:custGeom>
            <a:avLst/>
            <a:gdLst/>
            <a:ahLst/>
            <a:cxnLst/>
            <a:rect l="l" t="t" r="r" b="b"/>
            <a:pathLst>
              <a:path w="1291590" h="267335">
                <a:moveTo>
                  <a:pt x="0" y="267130"/>
                </a:moveTo>
                <a:lnTo>
                  <a:pt x="129126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37FDE32-1359-408A-B35D-3FFC868C3CCC}"/>
              </a:ext>
            </a:extLst>
          </p:cNvPr>
          <p:cNvSpPr/>
          <p:nvPr/>
        </p:nvSpPr>
        <p:spPr>
          <a:xfrm>
            <a:off x="5736936" y="5286147"/>
            <a:ext cx="6415629" cy="848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95A704D-19C9-45F2-8777-38DA0C6C2DDC}"/>
              </a:ext>
            </a:extLst>
          </p:cNvPr>
          <p:cNvSpPr txBox="1"/>
          <p:nvPr/>
        </p:nvSpPr>
        <p:spPr>
          <a:xfrm>
            <a:off x="5747146" y="3532487"/>
            <a:ext cx="765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715" indent="-6604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t:</a:t>
            </a:r>
            <a:r>
              <a:rPr sz="2400" spc="-20" dirty="0">
                <a:latin typeface="Calibri"/>
                <a:cs typeface="Calibri"/>
              </a:rPr>
              <a:t> 3072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76F8644-AC97-4818-BC65-62F6A481F78C}"/>
              </a:ext>
            </a:extLst>
          </p:cNvPr>
          <p:cNvSpPr txBox="1"/>
          <p:nvPr/>
        </p:nvSpPr>
        <p:spPr>
          <a:xfrm>
            <a:off x="7954591" y="4602002"/>
            <a:ext cx="167322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3410" marR="5080" indent="-601345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20" dirty="0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43CB4224-804C-40E0-BDF4-8FEB5CC4EC64}"/>
              </a:ext>
            </a:extLst>
          </p:cNvPr>
          <p:cNvSpPr txBox="1"/>
          <p:nvPr/>
        </p:nvSpPr>
        <p:spPr>
          <a:xfrm>
            <a:off x="9990449" y="4398147"/>
            <a:ext cx="13696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6B6C8BA-436C-4BA7-9796-884D4BA2FDA1}"/>
              </a:ext>
            </a:extLst>
          </p:cNvPr>
          <p:cNvSpPr txBox="1"/>
          <p:nvPr/>
        </p:nvSpPr>
        <p:spPr>
          <a:xfrm>
            <a:off x="817774" y="1141112"/>
            <a:ext cx="3990340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49C07FE7-F1DF-45DF-A922-98BBE4756B44}"/>
              </a:ext>
            </a:extLst>
          </p:cNvPr>
          <p:cNvSpPr/>
          <p:nvPr/>
        </p:nvSpPr>
        <p:spPr>
          <a:xfrm>
            <a:off x="574131" y="1858396"/>
            <a:ext cx="4498445" cy="4489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01C6011-FE72-411A-A421-278E8CB64294}"/>
              </a:ext>
            </a:extLst>
          </p:cNvPr>
          <p:cNvSpPr/>
          <p:nvPr/>
        </p:nvSpPr>
        <p:spPr>
          <a:xfrm>
            <a:off x="2259566" y="2419107"/>
            <a:ext cx="565150" cy="555625"/>
          </a:xfrm>
          <a:custGeom>
            <a:avLst/>
            <a:gdLst/>
            <a:ahLst/>
            <a:cxnLst/>
            <a:rect l="l" t="t" r="r" b="b"/>
            <a:pathLst>
              <a:path w="565150" h="555625">
                <a:moveTo>
                  <a:pt x="0" y="0"/>
                </a:moveTo>
                <a:lnTo>
                  <a:pt x="564658" y="0"/>
                </a:lnTo>
                <a:lnTo>
                  <a:pt x="564658" y="555585"/>
                </a:lnTo>
                <a:lnTo>
                  <a:pt x="0" y="555585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F25916A-0F5A-41BC-8A25-9DB2AFE766D1}"/>
              </a:ext>
            </a:extLst>
          </p:cNvPr>
          <p:cNvSpPr/>
          <p:nvPr/>
        </p:nvSpPr>
        <p:spPr>
          <a:xfrm>
            <a:off x="3939824" y="2432612"/>
            <a:ext cx="565150" cy="555625"/>
          </a:xfrm>
          <a:custGeom>
            <a:avLst/>
            <a:gdLst/>
            <a:ahLst/>
            <a:cxnLst/>
            <a:rect l="l" t="t" r="r" b="b"/>
            <a:pathLst>
              <a:path w="565150" h="555625">
                <a:moveTo>
                  <a:pt x="0" y="0"/>
                </a:moveTo>
                <a:lnTo>
                  <a:pt x="564658" y="0"/>
                </a:lnTo>
                <a:lnTo>
                  <a:pt x="564658" y="555585"/>
                </a:lnTo>
                <a:lnTo>
                  <a:pt x="0" y="555585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23214B6-8DF3-4DE1-81EE-2F6AE311B702}"/>
              </a:ext>
            </a:extLst>
          </p:cNvPr>
          <p:cNvSpPr txBox="1"/>
          <p:nvPr/>
        </p:nvSpPr>
        <p:spPr>
          <a:xfrm>
            <a:off x="7580378" y="365913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FECC7A9-891F-464F-B52C-6596381DD4B8}"/>
              </a:ext>
            </a:extLst>
          </p:cNvPr>
          <p:cNvSpPr txBox="1"/>
          <p:nvPr/>
        </p:nvSpPr>
        <p:spPr>
          <a:xfrm>
            <a:off x="9412503" y="366738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1796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86CD96-4FD1-4DF5-96B9-8144F285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EB85BB3-4F4A-42AD-826E-1177F6D72E56}"/>
              </a:ext>
            </a:extLst>
          </p:cNvPr>
          <p:cNvSpPr txBox="1"/>
          <p:nvPr/>
        </p:nvSpPr>
        <p:spPr>
          <a:xfrm>
            <a:off x="752136" y="438889"/>
            <a:ext cx="4252595" cy="1353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165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N</a:t>
            </a:r>
            <a:r>
              <a:rPr sz="4000" b="0" spc="-20" dirty="0">
                <a:latin typeface="Calibri Light"/>
                <a:cs typeface="Calibri Light"/>
              </a:rPr>
              <a:t>et</a:t>
            </a:r>
            <a:r>
              <a:rPr sz="4000" b="0" spc="-65" dirty="0">
                <a:latin typeface="Calibri Light"/>
                <a:cs typeface="Calibri Light"/>
              </a:rPr>
              <a:t>w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60" dirty="0">
                <a:latin typeface="Calibri Light"/>
                <a:cs typeface="Calibri Light"/>
              </a:rPr>
              <a:t>k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 dirty="0">
              <a:latin typeface="Calibri Light"/>
              <a:cs typeface="Calibri Light"/>
            </a:endParaRPr>
          </a:p>
          <a:p>
            <a:pPr marL="12700" marR="5080">
              <a:lnSpc>
                <a:spcPct val="100699"/>
              </a:lnSpc>
              <a:spcBef>
                <a:spcPts val="690"/>
              </a:spcBef>
            </a:pPr>
            <a:r>
              <a:rPr sz="2400" spc="-5" dirty="0">
                <a:latin typeface="Calibri"/>
                <a:cs typeface="Calibri"/>
              </a:rPr>
              <a:t>“Di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Mo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e!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BC0588B-1411-4FA8-A727-C96A86AF05CD}"/>
              </a:ext>
            </a:extLst>
          </p:cNvPr>
          <p:cNvSpPr txBox="1"/>
          <p:nvPr/>
        </p:nvSpPr>
        <p:spPr>
          <a:xfrm>
            <a:off x="6143320" y="1251154"/>
            <a:ext cx="5049520" cy="120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ct val="157700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30" dirty="0">
                <a:latin typeface="Calibri"/>
                <a:cs typeface="Calibri"/>
              </a:rPr>
              <a:t>B</a:t>
            </a:r>
            <a:r>
              <a:rPr sz="3200" b="1" spc="-45" dirty="0">
                <a:latin typeface="Calibri"/>
                <a:cs typeface="Calibri"/>
              </a:rPr>
              <a:t>e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3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n: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b="1" spc="-20" dirty="0">
                <a:latin typeface="Calibri"/>
                <a:cs typeface="Calibri"/>
              </a:rPr>
              <a:t>No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5" dirty="0">
                <a:latin typeface="Calibri"/>
                <a:cs typeface="Calibri"/>
              </a:rPr>
              <a:t>ay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788F70B-D59B-402B-9E94-79C6CE883402}"/>
              </a:ext>
            </a:extLst>
          </p:cNvPr>
          <p:cNvSpPr txBox="1"/>
          <p:nvPr/>
        </p:nvSpPr>
        <p:spPr>
          <a:xfrm>
            <a:off x="6702966" y="2828354"/>
            <a:ext cx="597535" cy="1942464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F977288-4399-43FF-836C-5C77493576A5}"/>
              </a:ext>
            </a:extLst>
          </p:cNvPr>
          <p:cNvSpPr txBox="1"/>
          <p:nvPr/>
        </p:nvSpPr>
        <p:spPr>
          <a:xfrm>
            <a:off x="8500102" y="3276457"/>
            <a:ext cx="597535" cy="1141730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732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FC26D27-8206-4305-B8F8-EA93DF6660C7}"/>
              </a:ext>
            </a:extLst>
          </p:cNvPr>
          <p:cNvSpPr/>
          <p:nvPr/>
        </p:nvSpPr>
        <p:spPr>
          <a:xfrm>
            <a:off x="7300448" y="4418173"/>
            <a:ext cx="1205865" cy="363220"/>
          </a:xfrm>
          <a:custGeom>
            <a:avLst/>
            <a:gdLst/>
            <a:ahLst/>
            <a:cxnLst/>
            <a:rect l="l" t="t" r="r" b="b"/>
            <a:pathLst>
              <a:path w="1205865" h="363220">
                <a:moveTo>
                  <a:pt x="0" y="362706"/>
                </a:moveTo>
                <a:lnTo>
                  <a:pt x="12056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1D4B483-E38C-4F7F-92D6-1D5E6C0EB8CD}"/>
              </a:ext>
            </a:extLst>
          </p:cNvPr>
          <p:cNvSpPr/>
          <p:nvPr/>
        </p:nvSpPr>
        <p:spPr>
          <a:xfrm>
            <a:off x="7300448" y="2839008"/>
            <a:ext cx="1216660" cy="437515"/>
          </a:xfrm>
          <a:custGeom>
            <a:avLst/>
            <a:gdLst/>
            <a:ahLst/>
            <a:cxnLst/>
            <a:rect l="l" t="t" r="r" b="b"/>
            <a:pathLst>
              <a:path w="1216659" h="437514">
                <a:moveTo>
                  <a:pt x="0" y="0"/>
                </a:moveTo>
                <a:lnTo>
                  <a:pt x="1216483" y="43748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DD3F17-9007-4839-BA66-5F2178D57189}"/>
              </a:ext>
            </a:extLst>
          </p:cNvPr>
          <p:cNvSpPr txBox="1"/>
          <p:nvPr/>
        </p:nvSpPr>
        <p:spPr>
          <a:xfrm>
            <a:off x="10382581" y="3529002"/>
            <a:ext cx="597535" cy="636905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B520563-3926-4DD9-B63D-786D4105C556}"/>
              </a:ext>
            </a:extLst>
          </p:cNvPr>
          <p:cNvSpPr/>
          <p:nvPr/>
        </p:nvSpPr>
        <p:spPr>
          <a:xfrm>
            <a:off x="9071588" y="3276457"/>
            <a:ext cx="1334135" cy="267335"/>
          </a:xfrm>
          <a:custGeom>
            <a:avLst/>
            <a:gdLst/>
            <a:ahLst/>
            <a:cxnLst/>
            <a:rect l="l" t="t" r="r" b="b"/>
            <a:pathLst>
              <a:path w="1334134" h="267335">
                <a:moveTo>
                  <a:pt x="0" y="0"/>
                </a:moveTo>
                <a:lnTo>
                  <a:pt x="1333653" y="26713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2A21682-A77F-4CBA-A93C-386BF8729ED4}"/>
              </a:ext>
            </a:extLst>
          </p:cNvPr>
          <p:cNvSpPr/>
          <p:nvPr/>
        </p:nvSpPr>
        <p:spPr>
          <a:xfrm>
            <a:off x="9092933" y="4150989"/>
            <a:ext cx="1291590" cy="267335"/>
          </a:xfrm>
          <a:custGeom>
            <a:avLst/>
            <a:gdLst/>
            <a:ahLst/>
            <a:cxnLst/>
            <a:rect l="l" t="t" r="r" b="b"/>
            <a:pathLst>
              <a:path w="1291590" h="267335">
                <a:moveTo>
                  <a:pt x="0" y="267130"/>
                </a:moveTo>
                <a:lnTo>
                  <a:pt x="129126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00A4A49-0E35-4D68-ADB9-250244047A71}"/>
              </a:ext>
            </a:extLst>
          </p:cNvPr>
          <p:cNvSpPr/>
          <p:nvPr/>
        </p:nvSpPr>
        <p:spPr>
          <a:xfrm>
            <a:off x="5736936" y="5286147"/>
            <a:ext cx="6415629" cy="848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F2CEF88-E849-408B-BBFE-E78F5A6475A7}"/>
              </a:ext>
            </a:extLst>
          </p:cNvPr>
          <p:cNvSpPr txBox="1"/>
          <p:nvPr/>
        </p:nvSpPr>
        <p:spPr>
          <a:xfrm>
            <a:off x="5747146" y="3532487"/>
            <a:ext cx="765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715" indent="-6604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t:</a:t>
            </a:r>
            <a:r>
              <a:rPr sz="2400" spc="-20" dirty="0">
                <a:latin typeface="Calibri"/>
                <a:cs typeface="Calibri"/>
              </a:rPr>
              <a:t> 3072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7A726DD-ECE1-4ECC-9B96-E6677E55454C}"/>
              </a:ext>
            </a:extLst>
          </p:cNvPr>
          <p:cNvSpPr txBox="1"/>
          <p:nvPr/>
        </p:nvSpPr>
        <p:spPr>
          <a:xfrm>
            <a:off x="7954591" y="4602002"/>
            <a:ext cx="167322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3410" marR="5080" indent="-601345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20" dirty="0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B9B137D-CE94-4D1D-9B1E-552749C93D17}"/>
              </a:ext>
            </a:extLst>
          </p:cNvPr>
          <p:cNvSpPr txBox="1"/>
          <p:nvPr/>
        </p:nvSpPr>
        <p:spPr>
          <a:xfrm>
            <a:off x="9990449" y="4398147"/>
            <a:ext cx="13696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43D3AEA-43C8-47BA-B65F-7A61AC11D3DC}"/>
              </a:ext>
            </a:extLst>
          </p:cNvPr>
          <p:cNvSpPr/>
          <p:nvPr/>
        </p:nvSpPr>
        <p:spPr>
          <a:xfrm>
            <a:off x="574131" y="1858396"/>
            <a:ext cx="4498445" cy="4489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A2E55C-38B8-43FD-965C-6360677F3971}"/>
              </a:ext>
            </a:extLst>
          </p:cNvPr>
          <p:cNvSpPr/>
          <p:nvPr/>
        </p:nvSpPr>
        <p:spPr>
          <a:xfrm>
            <a:off x="2259855" y="2980815"/>
            <a:ext cx="565150" cy="555625"/>
          </a:xfrm>
          <a:custGeom>
            <a:avLst/>
            <a:gdLst/>
            <a:ahLst/>
            <a:cxnLst/>
            <a:rect l="l" t="t" r="r" b="b"/>
            <a:pathLst>
              <a:path w="565150" h="555625">
                <a:moveTo>
                  <a:pt x="0" y="0"/>
                </a:moveTo>
                <a:lnTo>
                  <a:pt x="564658" y="0"/>
                </a:lnTo>
                <a:lnTo>
                  <a:pt x="564658" y="555585"/>
                </a:lnTo>
                <a:lnTo>
                  <a:pt x="0" y="555585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E9BB788-16C8-4AA3-8BD3-E670CF6FAE50}"/>
              </a:ext>
            </a:extLst>
          </p:cNvPr>
          <p:cNvSpPr/>
          <p:nvPr/>
        </p:nvSpPr>
        <p:spPr>
          <a:xfrm>
            <a:off x="3946912" y="4672538"/>
            <a:ext cx="565150" cy="555625"/>
          </a:xfrm>
          <a:custGeom>
            <a:avLst/>
            <a:gdLst/>
            <a:ahLst/>
            <a:cxnLst/>
            <a:rect l="l" t="t" r="r" b="b"/>
            <a:pathLst>
              <a:path w="565150" h="555625">
                <a:moveTo>
                  <a:pt x="0" y="0"/>
                </a:moveTo>
                <a:lnTo>
                  <a:pt x="564658" y="0"/>
                </a:lnTo>
                <a:lnTo>
                  <a:pt x="564658" y="555585"/>
                </a:lnTo>
                <a:lnTo>
                  <a:pt x="0" y="555585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D41B3B8-EFEF-432C-B8A2-C4FDA3B9C184}"/>
              </a:ext>
            </a:extLst>
          </p:cNvPr>
          <p:cNvSpPr txBox="1"/>
          <p:nvPr/>
        </p:nvSpPr>
        <p:spPr>
          <a:xfrm>
            <a:off x="7580378" y="365913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BDF96C7-AAF4-4AD3-81AD-71753675018C}"/>
              </a:ext>
            </a:extLst>
          </p:cNvPr>
          <p:cNvSpPr txBox="1"/>
          <p:nvPr/>
        </p:nvSpPr>
        <p:spPr>
          <a:xfrm>
            <a:off x="9412503" y="366738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2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B766D169-F40A-40CB-8688-5D1E0EC45951}"/>
              </a:ext>
            </a:extLst>
          </p:cNvPr>
          <p:cNvSpPr/>
          <p:nvPr/>
        </p:nvSpPr>
        <p:spPr>
          <a:xfrm>
            <a:off x="4517501" y="5798444"/>
            <a:ext cx="565150" cy="555625"/>
          </a:xfrm>
          <a:custGeom>
            <a:avLst/>
            <a:gdLst/>
            <a:ahLst/>
            <a:cxnLst/>
            <a:rect l="l" t="t" r="r" b="b"/>
            <a:pathLst>
              <a:path w="565150" h="555625">
                <a:moveTo>
                  <a:pt x="0" y="0"/>
                </a:moveTo>
                <a:lnTo>
                  <a:pt x="564658" y="0"/>
                </a:lnTo>
                <a:lnTo>
                  <a:pt x="564658" y="555585"/>
                </a:lnTo>
                <a:lnTo>
                  <a:pt x="0" y="555585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A8FA2AD-42FA-4415-BC5A-D7696C8DA74F}"/>
              </a:ext>
            </a:extLst>
          </p:cNvPr>
          <p:cNvSpPr/>
          <p:nvPr/>
        </p:nvSpPr>
        <p:spPr>
          <a:xfrm>
            <a:off x="3953976" y="1867942"/>
            <a:ext cx="565150" cy="555625"/>
          </a:xfrm>
          <a:custGeom>
            <a:avLst/>
            <a:gdLst/>
            <a:ahLst/>
            <a:cxnLst/>
            <a:rect l="l" t="t" r="r" b="b"/>
            <a:pathLst>
              <a:path w="565150" h="555625">
                <a:moveTo>
                  <a:pt x="0" y="0"/>
                </a:moveTo>
                <a:lnTo>
                  <a:pt x="564658" y="0"/>
                </a:lnTo>
                <a:lnTo>
                  <a:pt x="564658" y="555585"/>
                </a:lnTo>
                <a:lnTo>
                  <a:pt x="0" y="555585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BEFE5254-79EC-461D-806F-F18AA1EA0E75}"/>
              </a:ext>
            </a:extLst>
          </p:cNvPr>
          <p:cNvSpPr/>
          <p:nvPr/>
        </p:nvSpPr>
        <p:spPr>
          <a:xfrm>
            <a:off x="2830469" y="4104322"/>
            <a:ext cx="565150" cy="555625"/>
          </a:xfrm>
          <a:custGeom>
            <a:avLst/>
            <a:gdLst/>
            <a:ahLst/>
            <a:cxnLst/>
            <a:rect l="l" t="t" r="r" b="b"/>
            <a:pathLst>
              <a:path w="565150" h="555625">
                <a:moveTo>
                  <a:pt x="0" y="0"/>
                </a:moveTo>
                <a:lnTo>
                  <a:pt x="564658" y="0"/>
                </a:lnTo>
                <a:lnTo>
                  <a:pt x="564658" y="555585"/>
                </a:lnTo>
                <a:lnTo>
                  <a:pt x="0" y="555585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8978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5C5F45F-475C-4FB4-9CD1-7AC2AE4A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8779F99-DCAA-4B02-9824-B9C058DE64E8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4CA7035-841B-4F41-A24A-C026F1DFDCE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FC6CAF1-0610-4AE6-8C58-A02251EF407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104A230-DC9A-433D-B419-B7D328EA2C0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6EB1E50-26E4-480E-822D-8C74A8BD474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71DE43E3-4316-4E16-8F85-A5402D9FFA0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23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9B7E8C-8C53-4D6F-A4DB-8E94A60D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AAB40F-9066-4FE1-AF18-7C8D35A759BC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/>
              <a:t>D</a:t>
            </a:r>
            <a:r>
              <a:rPr lang="en-US"/>
              <a:t>ee</a:t>
            </a:r>
            <a:r>
              <a:rPr lang="en-US" spc="-25"/>
              <a:t>p</a:t>
            </a:r>
            <a:r>
              <a:rPr lang="en-US" spc="-10"/>
              <a:t> </a:t>
            </a:r>
            <a:r>
              <a:rPr lang="en-US" spc="-5"/>
              <a:t>N</a:t>
            </a:r>
            <a:r>
              <a:rPr lang="en-US"/>
              <a:t>e</a:t>
            </a:r>
            <a:r>
              <a:rPr lang="en-US" spc="-35"/>
              <a:t>u</a:t>
            </a:r>
            <a:r>
              <a:rPr lang="en-US" spc="-100"/>
              <a:t>r</a:t>
            </a:r>
            <a:r>
              <a:rPr lang="en-US" spc="-15"/>
              <a:t>a</a:t>
            </a:r>
            <a:r>
              <a:rPr lang="en-US" spc="-10"/>
              <a:t>l</a:t>
            </a:r>
            <a:r>
              <a:rPr lang="en-US"/>
              <a:t> </a:t>
            </a:r>
            <a:r>
              <a:rPr lang="en-US" spc="-5"/>
              <a:t>N</a:t>
            </a:r>
            <a:r>
              <a:rPr lang="en-US" spc="-20"/>
              <a:t>et</a:t>
            </a:r>
            <a:r>
              <a:rPr lang="en-US" spc="-65"/>
              <a:t>w</a:t>
            </a:r>
            <a:r>
              <a:rPr lang="en-US"/>
              <a:t>o</a:t>
            </a:r>
            <a:r>
              <a:rPr lang="en-US" spc="-25"/>
              <a:t>r</a:t>
            </a:r>
            <a:r>
              <a:rPr lang="en-US" spc="-60"/>
              <a:t>k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86D17BB-7C98-477B-A273-B8CEFB702938}"/>
              </a:ext>
            </a:extLst>
          </p:cNvPr>
          <p:cNvSpPr txBox="1"/>
          <p:nvPr/>
        </p:nvSpPr>
        <p:spPr>
          <a:xfrm>
            <a:off x="1783719" y="2828354"/>
            <a:ext cx="597535" cy="1942464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ECA8C76-17DB-4C99-8FAC-002FF67A1B80}"/>
              </a:ext>
            </a:extLst>
          </p:cNvPr>
          <p:cNvSpPr/>
          <p:nvPr/>
        </p:nvSpPr>
        <p:spPr>
          <a:xfrm>
            <a:off x="2397805" y="4797533"/>
            <a:ext cx="598805" cy="123825"/>
          </a:xfrm>
          <a:custGeom>
            <a:avLst/>
            <a:gdLst/>
            <a:ahLst/>
            <a:cxnLst/>
            <a:rect l="l" t="t" r="r" b="b"/>
            <a:pathLst>
              <a:path w="598805" h="123825">
                <a:moveTo>
                  <a:pt x="0" y="0"/>
                </a:moveTo>
                <a:lnTo>
                  <a:pt x="598772" y="12359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7AC7EF9-D4AC-4E88-9250-3B5BF8D2D7A0}"/>
              </a:ext>
            </a:extLst>
          </p:cNvPr>
          <p:cNvSpPr/>
          <p:nvPr/>
        </p:nvSpPr>
        <p:spPr>
          <a:xfrm>
            <a:off x="2446061" y="2694127"/>
            <a:ext cx="550545" cy="123825"/>
          </a:xfrm>
          <a:custGeom>
            <a:avLst/>
            <a:gdLst/>
            <a:ahLst/>
            <a:cxnLst/>
            <a:rect l="l" t="t" r="r" b="b"/>
            <a:pathLst>
              <a:path w="550544" h="123825">
                <a:moveTo>
                  <a:pt x="0" y="123596"/>
                </a:moveTo>
                <a:lnTo>
                  <a:pt x="55051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26A1613-D170-47BE-A014-1239559D79D1}"/>
              </a:ext>
            </a:extLst>
          </p:cNvPr>
          <p:cNvSpPr/>
          <p:nvPr/>
        </p:nvSpPr>
        <p:spPr>
          <a:xfrm>
            <a:off x="9092933" y="2721414"/>
            <a:ext cx="1312545" cy="822325"/>
          </a:xfrm>
          <a:custGeom>
            <a:avLst/>
            <a:gdLst/>
            <a:ahLst/>
            <a:cxnLst/>
            <a:rect l="l" t="t" r="r" b="b"/>
            <a:pathLst>
              <a:path w="1312545" h="822325">
                <a:moveTo>
                  <a:pt x="0" y="0"/>
                </a:moveTo>
                <a:lnTo>
                  <a:pt x="1312308" y="82217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15016F2-C540-495D-B6D0-B0E9DE40CB02}"/>
              </a:ext>
            </a:extLst>
          </p:cNvPr>
          <p:cNvSpPr/>
          <p:nvPr/>
        </p:nvSpPr>
        <p:spPr>
          <a:xfrm>
            <a:off x="9048780" y="4150988"/>
            <a:ext cx="1335405" cy="742950"/>
          </a:xfrm>
          <a:custGeom>
            <a:avLst/>
            <a:gdLst/>
            <a:ahLst/>
            <a:cxnLst/>
            <a:rect l="l" t="t" r="r" b="b"/>
            <a:pathLst>
              <a:path w="1335404" h="742950">
                <a:moveTo>
                  <a:pt x="0" y="742855"/>
                </a:moveTo>
                <a:lnTo>
                  <a:pt x="133541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7B3799B-BB4A-4BD1-A1A3-C6415C73BF1C}"/>
              </a:ext>
            </a:extLst>
          </p:cNvPr>
          <p:cNvSpPr txBox="1"/>
          <p:nvPr/>
        </p:nvSpPr>
        <p:spPr>
          <a:xfrm>
            <a:off x="2497781" y="366738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1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9004035-6B1D-434F-91E7-2E939FEE5F23}"/>
              </a:ext>
            </a:extLst>
          </p:cNvPr>
          <p:cNvSpPr txBox="1"/>
          <p:nvPr/>
        </p:nvSpPr>
        <p:spPr>
          <a:xfrm>
            <a:off x="10382581" y="3529002"/>
            <a:ext cx="597535" cy="636905"/>
          </a:xfrm>
          <a:prstGeom prst="rect">
            <a:avLst/>
          </a:prstGeom>
          <a:solidFill>
            <a:srgbClr val="E7E6E6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EEA71B9-3C2E-4AA9-AEA4-F6736A27434F}"/>
              </a:ext>
            </a:extLst>
          </p:cNvPr>
          <p:cNvSpPr txBox="1"/>
          <p:nvPr/>
        </p:nvSpPr>
        <p:spPr>
          <a:xfrm>
            <a:off x="9412503" y="3667384"/>
            <a:ext cx="40005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15" baseline="-19097" dirty="0">
                <a:latin typeface="Calibri"/>
                <a:cs typeface="Calibri"/>
              </a:rPr>
              <a:t>6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DFA9ADD-7684-4F5B-8221-86E2D1950E34}"/>
              </a:ext>
            </a:extLst>
          </p:cNvPr>
          <p:cNvSpPr txBox="1"/>
          <p:nvPr/>
        </p:nvSpPr>
        <p:spPr>
          <a:xfrm>
            <a:off x="1681332" y="4894026"/>
            <a:ext cx="765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5080" indent="-7937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t:</a:t>
            </a:r>
            <a:r>
              <a:rPr sz="2400" spc="-20" dirty="0">
                <a:latin typeface="Calibri"/>
                <a:cs typeface="Calibri"/>
              </a:rPr>
              <a:t> 3072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8433C76-779D-48CA-A245-49776CE16653}"/>
              </a:ext>
            </a:extLst>
          </p:cNvPr>
          <p:cNvSpPr txBox="1"/>
          <p:nvPr/>
        </p:nvSpPr>
        <p:spPr>
          <a:xfrm>
            <a:off x="9990449" y="4398147"/>
            <a:ext cx="13696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BF098B34-5A47-467B-88CB-5398E8868F90}"/>
              </a:ext>
            </a:extLst>
          </p:cNvPr>
          <p:cNvSpPr/>
          <p:nvPr/>
        </p:nvSpPr>
        <p:spPr>
          <a:xfrm>
            <a:off x="313580" y="5799920"/>
            <a:ext cx="11564837" cy="352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14B1AC0-19CD-4F21-9102-7923F16312CC}"/>
              </a:ext>
            </a:extLst>
          </p:cNvPr>
          <p:cNvSpPr/>
          <p:nvPr/>
        </p:nvSpPr>
        <p:spPr>
          <a:xfrm>
            <a:off x="1468981" y="1840862"/>
            <a:ext cx="9156700" cy="793115"/>
          </a:xfrm>
          <a:custGeom>
            <a:avLst/>
            <a:gdLst/>
            <a:ahLst/>
            <a:cxnLst/>
            <a:rect l="l" t="t" r="r" b="b"/>
            <a:pathLst>
              <a:path w="9156700" h="793114">
                <a:moveTo>
                  <a:pt x="0" y="792651"/>
                </a:moveTo>
                <a:lnTo>
                  <a:pt x="3439" y="728364"/>
                </a:lnTo>
                <a:lnTo>
                  <a:pt x="13398" y="667381"/>
                </a:lnTo>
                <a:lnTo>
                  <a:pt x="29335" y="610516"/>
                </a:lnTo>
                <a:lnTo>
                  <a:pt x="50709" y="558586"/>
                </a:lnTo>
                <a:lnTo>
                  <a:pt x="76978" y="512406"/>
                </a:lnTo>
                <a:lnTo>
                  <a:pt x="107602" y="472793"/>
                </a:lnTo>
                <a:lnTo>
                  <a:pt x="142039" y="440562"/>
                </a:lnTo>
                <a:lnTo>
                  <a:pt x="179749" y="416530"/>
                </a:lnTo>
                <a:lnTo>
                  <a:pt x="220190" y="401512"/>
                </a:lnTo>
                <a:lnTo>
                  <a:pt x="262821" y="396325"/>
                </a:lnTo>
                <a:lnTo>
                  <a:pt x="4315468" y="396325"/>
                </a:lnTo>
                <a:lnTo>
                  <a:pt x="4337023" y="395011"/>
                </a:lnTo>
                <a:lnTo>
                  <a:pt x="4378626" y="384807"/>
                </a:lnTo>
                <a:lnTo>
                  <a:pt x="4417769" y="365180"/>
                </a:lnTo>
                <a:lnTo>
                  <a:pt x="4453910" y="336946"/>
                </a:lnTo>
                <a:lnTo>
                  <a:pt x="4486509" y="300922"/>
                </a:lnTo>
                <a:lnTo>
                  <a:pt x="4515023" y="257924"/>
                </a:lnTo>
                <a:lnTo>
                  <a:pt x="4538912" y="208767"/>
                </a:lnTo>
                <a:lnTo>
                  <a:pt x="4557635" y="154267"/>
                </a:lnTo>
                <a:lnTo>
                  <a:pt x="4570650" y="95241"/>
                </a:lnTo>
                <a:lnTo>
                  <a:pt x="4577417" y="32504"/>
                </a:lnTo>
                <a:lnTo>
                  <a:pt x="4578289" y="0"/>
                </a:lnTo>
                <a:lnTo>
                  <a:pt x="4579160" y="32504"/>
                </a:lnTo>
                <a:lnTo>
                  <a:pt x="4585927" y="95241"/>
                </a:lnTo>
                <a:lnTo>
                  <a:pt x="4598942" y="154267"/>
                </a:lnTo>
                <a:lnTo>
                  <a:pt x="4617665" y="208767"/>
                </a:lnTo>
                <a:lnTo>
                  <a:pt x="4641554" y="257924"/>
                </a:lnTo>
                <a:lnTo>
                  <a:pt x="4670068" y="300922"/>
                </a:lnTo>
                <a:lnTo>
                  <a:pt x="4702667" y="336946"/>
                </a:lnTo>
                <a:lnTo>
                  <a:pt x="4738808" y="365180"/>
                </a:lnTo>
                <a:lnTo>
                  <a:pt x="4777951" y="384807"/>
                </a:lnTo>
                <a:lnTo>
                  <a:pt x="4819554" y="395011"/>
                </a:lnTo>
                <a:lnTo>
                  <a:pt x="4841110" y="396325"/>
                </a:lnTo>
                <a:lnTo>
                  <a:pt x="8893757" y="396325"/>
                </a:lnTo>
                <a:lnTo>
                  <a:pt x="8915312" y="397639"/>
                </a:lnTo>
                <a:lnTo>
                  <a:pt x="8956916" y="407843"/>
                </a:lnTo>
                <a:lnTo>
                  <a:pt x="8996058" y="427470"/>
                </a:lnTo>
                <a:lnTo>
                  <a:pt x="9032200" y="455704"/>
                </a:lnTo>
                <a:lnTo>
                  <a:pt x="9064798" y="491728"/>
                </a:lnTo>
                <a:lnTo>
                  <a:pt x="9093312" y="534726"/>
                </a:lnTo>
                <a:lnTo>
                  <a:pt x="9117201" y="583883"/>
                </a:lnTo>
                <a:lnTo>
                  <a:pt x="9135924" y="638383"/>
                </a:lnTo>
                <a:lnTo>
                  <a:pt x="9148939" y="697409"/>
                </a:lnTo>
                <a:lnTo>
                  <a:pt x="9155706" y="760146"/>
                </a:lnTo>
                <a:lnTo>
                  <a:pt x="9156578" y="7926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84A9C9A-8F37-40CF-9357-8F3980CE48C1}"/>
              </a:ext>
            </a:extLst>
          </p:cNvPr>
          <p:cNvSpPr txBox="1"/>
          <p:nvPr/>
        </p:nvSpPr>
        <p:spPr>
          <a:xfrm>
            <a:off x="4448144" y="1434940"/>
            <a:ext cx="316611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ep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C7925973-D6D7-4A97-99AE-8F2072A84420}"/>
              </a:ext>
            </a:extLst>
          </p:cNvPr>
          <p:cNvSpPr/>
          <p:nvPr/>
        </p:nvSpPr>
        <p:spPr>
          <a:xfrm>
            <a:off x="727657" y="2694125"/>
            <a:ext cx="793115" cy="2227580"/>
          </a:xfrm>
          <a:custGeom>
            <a:avLst/>
            <a:gdLst/>
            <a:ahLst/>
            <a:cxnLst/>
            <a:rect l="l" t="t" r="r" b="b"/>
            <a:pathLst>
              <a:path w="793115" h="2227579">
                <a:moveTo>
                  <a:pt x="792643" y="2227003"/>
                </a:moveTo>
                <a:lnTo>
                  <a:pt x="728357" y="2223563"/>
                </a:lnTo>
                <a:lnTo>
                  <a:pt x="667375" y="2213604"/>
                </a:lnTo>
                <a:lnTo>
                  <a:pt x="610510" y="2197667"/>
                </a:lnTo>
                <a:lnTo>
                  <a:pt x="558580" y="2176293"/>
                </a:lnTo>
                <a:lnTo>
                  <a:pt x="512401" y="2150024"/>
                </a:lnTo>
                <a:lnTo>
                  <a:pt x="472788" y="2119400"/>
                </a:lnTo>
                <a:lnTo>
                  <a:pt x="440558" y="2084962"/>
                </a:lnTo>
                <a:lnTo>
                  <a:pt x="416526" y="2047252"/>
                </a:lnTo>
                <a:lnTo>
                  <a:pt x="401508" y="2006811"/>
                </a:lnTo>
                <a:lnTo>
                  <a:pt x="396321" y="1964180"/>
                </a:lnTo>
                <a:lnTo>
                  <a:pt x="396321" y="1495535"/>
                </a:lnTo>
                <a:lnTo>
                  <a:pt x="395007" y="1473980"/>
                </a:lnTo>
                <a:lnTo>
                  <a:pt x="384803" y="1432376"/>
                </a:lnTo>
                <a:lnTo>
                  <a:pt x="365176" y="1393233"/>
                </a:lnTo>
                <a:lnTo>
                  <a:pt x="336943" y="1357092"/>
                </a:lnTo>
                <a:lnTo>
                  <a:pt x="300919" y="1324493"/>
                </a:lnTo>
                <a:lnTo>
                  <a:pt x="257921" y="1295979"/>
                </a:lnTo>
                <a:lnTo>
                  <a:pt x="208765" y="1272090"/>
                </a:lnTo>
                <a:lnTo>
                  <a:pt x="154266" y="1253367"/>
                </a:lnTo>
                <a:lnTo>
                  <a:pt x="95240" y="1240351"/>
                </a:lnTo>
                <a:lnTo>
                  <a:pt x="32504" y="1233584"/>
                </a:lnTo>
                <a:lnTo>
                  <a:pt x="0" y="1232713"/>
                </a:lnTo>
                <a:lnTo>
                  <a:pt x="32504" y="1231842"/>
                </a:lnTo>
                <a:lnTo>
                  <a:pt x="95240" y="1225075"/>
                </a:lnTo>
                <a:lnTo>
                  <a:pt x="154266" y="1212059"/>
                </a:lnTo>
                <a:lnTo>
                  <a:pt x="208765" y="1193336"/>
                </a:lnTo>
                <a:lnTo>
                  <a:pt x="257921" y="1169447"/>
                </a:lnTo>
                <a:lnTo>
                  <a:pt x="300919" y="1140933"/>
                </a:lnTo>
                <a:lnTo>
                  <a:pt x="336943" y="1108334"/>
                </a:lnTo>
                <a:lnTo>
                  <a:pt x="365176" y="1072193"/>
                </a:lnTo>
                <a:lnTo>
                  <a:pt x="384803" y="1033050"/>
                </a:lnTo>
                <a:lnTo>
                  <a:pt x="395007" y="991446"/>
                </a:lnTo>
                <a:lnTo>
                  <a:pt x="396321" y="969891"/>
                </a:lnTo>
                <a:lnTo>
                  <a:pt x="396321" y="262822"/>
                </a:lnTo>
                <a:lnTo>
                  <a:pt x="397635" y="241266"/>
                </a:lnTo>
                <a:lnTo>
                  <a:pt x="407839" y="199663"/>
                </a:lnTo>
                <a:lnTo>
                  <a:pt x="427466" y="160520"/>
                </a:lnTo>
                <a:lnTo>
                  <a:pt x="455699" y="124378"/>
                </a:lnTo>
                <a:lnTo>
                  <a:pt x="491723" y="91780"/>
                </a:lnTo>
                <a:lnTo>
                  <a:pt x="534721" y="63266"/>
                </a:lnTo>
                <a:lnTo>
                  <a:pt x="583878" y="39376"/>
                </a:lnTo>
                <a:lnTo>
                  <a:pt x="638377" y="20653"/>
                </a:lnTo>
                <a:lnTo>
                  <a:pt x="697402" y="7638"/>
                </a:lnTo>
                <a:lnTo>
                  <a:pt x="760138" y="871"/>
                </a:lnTo>
                <a:lnTo>
                  <a:pt x="79264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1E23E45-4ABB-4EF6-B3C8-28ADE1D73F6D}"/>
              </a:ext>
            </a:extLst>
          </p:cNvPr>
          <p:cNvSpPr txBox="1"/>
          <p:nvPr/>
        </p:nvSpPr>
        <p:spPr>
          <a:xfrm>
            <a:off x="131047" y="3129570"/>
            <a:ext cx="870585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dirty="0">
                <a:latin typeface="Calibri"/>
                <a:cs typeface="Calibri"/>
              </a:rPr>
              <a:t>Wid</a:t>
            </a:r>
            <a:r>
              <a:rPr sz="2400" spc="-10" dirty="0">
                <a:latin typeface="Calibri"/>
                <a:cs typeface="Calibri"/>
              </a:rPr>
              <a:t>th: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9" name="object 8">
            <a:extLst>
              <a:ext uri="{FF2B5EF4-FFF2-40B4-BE49-F238E27FC236}">
                <a16:creationId xmlns:a16="http://schemas.microsoft.com/office/drawing/2014/main" id="{8C338C2A-C8F9-4855-9134-89F8A5BE8775}"/>
              </a:ext>
            </a:extLst>
          </p:cNvPr>
          <p:cNvGraphicFramePr>
            <a:graphicFrameLocks noGrp="1"/>
          </p:cNvGraphicFramePr>
          <p:nvPr/>
        </p:nvGraphicFramePr>
        <p:xfrm>
          <a:off x="2994745" y="2689364"/>
          <a:ext cx="6078611" cy="22270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7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22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74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27003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320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3150" baseline="-19841" dirty="0">
                          <a:latin typeface="Calibri"/>
                          <a:cs typeface="Calibri"/>
                        </a:rPr>
                        <a:t>1</a:t>
                      </a:r>
                      <a:endParaRPr sz="3150" baseline="-19841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aseline="-19097" dirty="0">
                          <a:latin typeface="Calibri"/>
                          <a:cs typeface="Calibri"/>
                        </a:rPr>
                        <a:t>2</a:t>
                      </a:r>
                      <a:endParaRPr sz="2400" baseline="-1909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320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3150" baseline="-19841" dirty="0">
                          <a:latin typeface="Calibri"/>
                          <a:cs typeface="Calibri"/>
                        </a:rPr>
                        <a:t>2</a:t>
                      </a:r>
                      <a:endParaRPr sz="3150" baseline="-19841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aseline="-19097" dirty="0">
                          <a:latin typeface="Calibri"/>
                          <a:cs typeface="Calibri"/>
                        </a:rPr>
                        <a:t>3</a:t>
                      </a:r>
                      <a:endParaRPr sz="2400" baseline="-1909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320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3150" baseline="-19841" dirty="0">
                          <a:latin typeface="Calibri"/>
                          <a:cs typeface="Calibri"/>
                        </a:rPr>
                        <a:t>3</a:t>
                      </a:r>
                      <a:endParaRPr sz="3150" baseline="-19841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aseline="-19097" dirty="0">
                          <a:latin typeface="Calibri"/>
                          <a:cs typeface="Calibri"/>
                        </a:rPr>
                        <a:t>4</a:t>
                      </a:r>
                      <a:endParaRPr sz="2400" baseline="-1909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320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3150" baseline="-19841" dirty="0">
                          <a:latin typeface="Calibri"/>
                          <a:cs typeface="Calibri"/>
                        </a:rPr>
                        <a:t>4</a:t>
                      </a:r>
                      <a:endParaRPr sz="3150" baseline="-19841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aseline="-19097" dirty="0">
                          <a:latin typeface="Calibri"/>
                          <a:cs typeface="Calibri"/>
                        </a:rPr>
                        <a:t>5</a:t>
                      </a:r>
                      <a:endParaRPr sz="2400" baseline="-19097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320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3150" baseline="-19841" dirty="0">
                          <a:latin typeface="Calibri"/>
                          <a:cs typeface="Calibri"/>
                        </a:rPr>
                        <a:t>5</a:t>
                      </a:r>
                      <a:endParaRPr sz="3150" baseline="-19841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61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662566-A733-4A46-A371-0955C424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049A9DE-6425-413F-8B8E-157E907549F3}"/>
              </a:ext>
            </a:extLst>
          </p:cNvPr>
          <p:cNvSpPr/>
          <p:nvPr/>
        </p:nvSpPr>
        <p:spPr>
          <a:xfrm>
            <a:off x="7517" y="1"/>
            <a:ext cx="12176967" cy="6736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B91555D-17B3-4696-8A0A-543477F11FE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72AA779-821E-4FFB-9279-3FB4DC7A8E1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7338DEB-32DE-4A99-809E-B64AD6A5095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95FA061-1B2F-4CBB-B617-82A0A0B29EB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7620B32E-72EA-486B-9A7E-A995C74B063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350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9CC468-6466-498A-9793-58190852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D222C84-DA2F-4A3E-B50C-FB8082C01824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1770CF5-FFBE-4E28-90CF-E1D42893596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48EF85D-3F7D-4FA7-BEEF-4591C4AC785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EE2FA8B-7244-45CD-8D6E-507A129E3E9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BF7148E-04B6-4AA4-B2FF-216B156D586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62B9A846-75CA-4203-AE21-AF308ADE805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545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DF656B-FD5C-4353-A76F-C1F9FC92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7F89EA4-FB03-44D7-8433-274ADF76A522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2BB893D-B3CB-492F-A9F5-2E8E7AC79ED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AD8954B-9E73-409D-8A7B-87E4076854C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7A12AA1-7E03-426B-8821-08CB22B069F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9A0F3-C943-434F-98BE-A1B87CFE828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487CA590-AA7B-47E8-931E-47FBD642263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61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858E2A-45D7-47A3-85B9-AF096A25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4292E59-B0E4-451E-9198-FE206A32CCB8}"/>
              </a:ext>
            </a:extLst>
          </p:cNvPr>
          <p:cNvSpPr/>
          <p:nvPr/>
        </p:nvSpPr>
        <p:spPr>
          <a:xfrm>
            <a:off x="3151766" y="2103739"/>
            <a:ext cx="0" cy="3458845"/>
          </a:xfrm>
          <a:custGeom>
            <a:avLst/>
            <a:gdLst/>
            <a:ahLst/>
            <a:cxnLst/>
            <a:rect l="l" t="t" r="r" b="b"/>
            <a:pathLst>
              <a:path h="3458845">
                <a:moveTo>
                  <a:pt x="0" y="0"/>
                </a:moveTo>
                <a:lnTo>
                  <a:pt x="1" y="345846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0F6BD40-249C-4C54-9697-692F7F681B21}"/>
              </a:ext>
            </a:extLst>
          </p:cNvPr>
          <p:cNvSpPr/>
          <p:nvPr/>
        </p:nvSpPr>
        <p:spPr>
          <a:xfrm>
            <a:off x="1287719" y="3799451"/>
            <a:ext cx="3763645" cy="0"/>
          </a:xfrm>
          <a:custGeom>
            <a:avLst/>
            <a:gdLst/>
            <a:ahLst/>
            <a:cxnLst/>
            <a:rect l="l" t="t" r="r" b="b"/>
            <a:pathLst>
              <a:path w="3763645">
                <a:moveTo>
                  <a:pt x="376335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47E19A1-96E4-429A-8A00-6121098AF3A1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FA3FC50-F47A-4EB1-ABE4-45114C512F26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26A6BA-F0F0-41E5-BD85-7D9F73B0276F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ECE5226-F837-4C32-BFAE-7D0A8E2CE620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01BCAC2-3188-4B13-82F7-29FDFE5AB1A0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745795E-02E2-495E-93C3-BEF8AB10843F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F179116-61C1-49DE-BA27-AD0A73F7CF6C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F81FA38-00A9-4A9D-811F-3435875721A7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5652573-4C99-4135-8002-C2B8254F5F94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069E375-B4B6-4D92-A16A-0407EDA8DCD3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B8EDB7D-C723-40AD-9226-5F66EB0BCFF3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D8ABAB5-D660-4EE5-ABEB-AB8653EB7D2D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0FC6E31A-D1F8-45A1-BC05-12DD416CB331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4B0E05E-FBBF-4331-A9BC-2C5966D02F6D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F6BABA1-01D8-4BAA-B3BE-BBBE0B7DC6CE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A809AB0-9DA0-45C3-B8E0-5E01DFDA7E5F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8EA7E7B-65F3-4EBA-ACBA-ACE4FBCA5363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3295C53B-CD6C-49CE-B0D6-FF74D08FD089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9643C10-7484-4330-BA23-8C5789428738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4A35363-4F3E-4B61-A695-8B8913DD41CB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9AA41EF4-014B-467B-B2A7-EBFEA8AC0736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73966AF-C7B9-4260-9744-1A678BE31CB2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64C7DB8C-F37F-4B86-83A8-81E47CA7F5E1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6C82F4AA-51C2-4F49-8F39-F83D6DB9DA91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3911FB3B-2262-4F11-A66E-2AA13197C059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DCAB37E-68B8-499D-88AD-03B978021ADE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912B6A80-DEF6-4694-9175-D3A4EBF14D4E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5BF87385-529A-42E2-8A83-9DF9D5663843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97FBAC13-59D3-4D7B-B471-35B8ECBF9D0E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2EF34302-496E-4041-AB86-1E90F513D120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A313CA6C-F66A-477B-8D51-CB3DE7977B9B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04EF8A44-6311-46EC-983B-5E04F43BF8E9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1B6995DC-0013-42CF-84D9-B613FD18EB88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7317AD6A-A155-4872-9923-01F6301723A8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779FC179-35D9-4171-BE0C-1B4866CDC82F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0FADC1D8-D903-4990-BB93-2B3F7BAC6DE0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F7956C77-65BB-4AFB-BFC2-64D6620376B2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351AD1C5-B25F-4B23-AF34-CF2552ACF503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5DE8B4E3-BBEA-4BCF-AC00-B837369F64AD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E7E7D222-85C6-48D1-A6D8-5CF921A656A1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072E9A5-7CF3-4A23-B2E0-C627E2661130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017D479B-134A-4DA7-9ADE-79269E969EE2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4CB32AEB-4A3C-4E03-8D8B-EF47E046D1C5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5E69E47-DC14-4E8C-BA2C-536F15E2F9B5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AAB487AD-2ACB-4C47-A6D1-E8385B0B60BF}"/>
              </a:ext>
            </a:extLst>
          </p:cNvPr>
          <p:cNvSpPr txBox="1"/>
          <p:nvPr/>
        </p:nvSpPr>
        <p:spPr>
          <a:xfrm>
            <a:off x="1257278" y="3830711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75180C06-432C-47B1-990C-C3970656FD1C}"/>
              </a:ext>
            </a:extLst>
          </p:cNvPr>
          <p:cNvSpPr txBox="1"/>
          <p:nvPr/>
        </p:nvSpPr>
        <p:spPr>
          <a:xfrm>
            <a:off x="3250881" y="2027019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8893C7E4-D7BD-4FF3-9BCE-F872D42598C8}"/>
              </a:ext>
            </a:extLst>
          </p:cNvPr>
          <p:cNvSpPr txBox="1"/>
          <p:nvPr/>
        </p:nvSpPr>
        <p:spPr>
          <a:xfrm>
            <a:off x="2123860" y="1473624"/>
            <a:ext cx="205676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C9FBA9D1-8EC4-4EA6-818B-04CFD179730B}"/>
              </a:ext>
            </a:extLst>
          </p:cNvPr>
          <p:cNvSpPr txBox="1"/>
          <p:nvPr/>
        </p:nvSpPr>
        <p:spPr>
          <a:xfrm>
            <a:off x="5355132" y="2369408"/>
            <a:ext cx="2205990" cy="935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(x</a:t>
            </a:r>
            <a:r>
              <a:rPr sz="3150" spc="15" baseline="25132" dirty="0">
                <a:latin typeface="Calibri"/>
                <a:cs typeface="Calibri"/>
              </a:rPr>
              <a:t>2</a:t>
            </a:r>
            <a:r>
              <a:rPr sz="3150" baseline="25132" dirty="0">
                <a:latin typeface="Calibri"/>
                <a:cs typeface="Calibri"/>
              </a:rPr>
              <a:t> </a:t>
            </a:r>
            <a:r>
              <a:rPr sz="3150" spc="-330" baseline="25132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150" spc="22" baseline="25132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150" spc="22" baseline="25132" dirty="0">
                <a:latin typeface="Calibri"/>
                <a:cs typeface="Calibri"/>
              </a:rPr>
              <a:t>1</a:t>
            </a:r>
            <a:r>
              <a:rPr sz="3150" spc="7" baseline="25132" dirty="0">
                <a:latin typeface="Calibri"/>
                <a:cs typeface="Calibri"/>
              </a:rPr>
              <a:t>/2</a:t>
            </a:r>
            <a:r>
              <a:rPr sz="3150" baseline="25132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θ</a:t>
            </a:r>
            <a:r>
              <a:rPr sz="3200" dirty="0">
                <a:latin typeface="Calibri"/>
                <a:cs typeface="Calibri"/>
              </a:rPr>
              <a:t>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150" baseline="25132" dirty="0">
                <a:latin typeface="Calibri"/>
                <a:cs typeface="Calibri"/>
              </a:rPr>
              <a:t>-</a:t>
            </a:r>
            <a:r>
              <a:rPr sz="3150" spc="22" baseline="25132" dirty="0">
                <a:latin typeface="Calibri"/>
                <a:cs typeface="Calibri"/>
              </a:rPr>
              <a:t>1</a:t>
            </a:r>
            <a:r>
              <a:rPr sz="3200" spc="-15" dirty="0">
                <a:latin typeface="Calibri"/>
                <a:cs typeface="Calibri"/>
              </a:rPr>
              <a:t>(y</a:t>
            </a:r>
            <a:r>
              <a:rPr sz="3200" dirty="0">
                <a:latin typeface="Calibri"/>
                <a:cs typeface="Calibri"/>
              </a:rPr>
              <a:t>/x)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341A98DA-7634-43D0-801F-33F601494CD3}"/>
              </a:ext>
            </a:extLst>
          </p:cNvPr>
          <p:cNvSpPr/>
          <p:nvPr/>
        </p:nvSpPr>
        <p:spPr>
          <a:xfrm>
            <a:off x="5405377" y="366610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1587178" y="0"/>
                </a:moveTo>
                <a:lnTo>
                  <a:pt x="1587178" y="88900"/>
                </a:lnTo>
                <a:lnTo>
                  <a:pt x="0" y="88900"/>
                </a:lnTo>
                <a:lnTo>
                  <a:pt x="0" y="177800"/>
                </a:lnTo>
                <a:lnTo>
                  <a:pt x="1587178" y="177800"/>
                </a:lnTo>
                <a:lnTo>
                  <a:pt x="1587178" y="266700"/>
                </a:lnTo>
                <a:lnTo>
                  <a:pt x="1853878" y="133351"/>
                </a:lnTo>
                <a:lnTo>
                  <a:pt x="1587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4EF4FA4A-1E4F-41BD-8C07-7FBD34061FDA}"/>
              </a:ext>
            </a:extLst>
          </p:cNvPr>
          <p:cNvSpPr txBox="1"/>
          <p:nvPr/>
        </p:nvSpPr>
        <p:spPr>
          <a:xfrm>
            <a:off x="5530789" y="3992214"/>
            <a:ext cx="145097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0655">
              <a:lnSpc>
                <a:spcPts val="3329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2">
            <a:extLst>
              <a:ext uri="{FF2B5EF4-FFF2-40B4-BE49-F238E27FC236}">
                <a16:creationId xmlns:a16="http://schemas.microsoft.com/office/drawing/2014/main" id="{41BF76E7-8708-4408-AFA9-B1D72F633E85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On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5" dirty="0">
                <a:solidFill>
                  <a:schemeClr val="tx1"/>
                </a:solidFill>
              </a:rPr>
              <a:t>l</a:t>
            </a:r>
            <a:r>
              <a:rPr lang="en-US" spc="-25" dirty="0">
                <a:solidFill>
                  <a:schemeClr val="tx1"/>
                </a:solidFill>
              </a:rPr>
              <a:t>ut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n:</a:t>
            </a:r>
            <a:r>
              <a:rPr lang="en-US" spc="-15" dirty="0">
                <a:solidFill>
                  <a:schemeClr val="tx1"/>
                </a:solidFill>
              </a:rPr>
              <a:t> </a:t>
            </a:r>
            <a:r>
              <a:rPr lang="en-US" sz="3900" spc="-25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tu</a:t>
            </a:r>
            <a:r>
              <a:rPr lang="en-US" sz="3900" spc="-4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-2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-70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4452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330760-6FB3-4DC5-AA87-A6B4C9D8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D3DFBBA-1E50-4CC0-A24A-75A0F7422B43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/>
              <a:t>A</a:t>
            </a:r>
            <a:r>
              <a:rPr lang="en-US" spc="-20"/>
              <a:t>ct</a:t>
            </a:r>
            <a:r>
              <a:rPr lang="en-US" spc="-10"/>
              <a:t>i</a:t>
            </a:r>
            <a:r>
              <a:rPr lang="en-US" spc="-75"/>
              <a:t>v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25"/>
              <a:t>n</a:t>
            </a:r>
            <a:r>
              <a:rPr lang="en-US" spc="-10"/>
              <a:t> </a:t>
            </a:r>
            <a:r>
              <a:rPr lang="en-US" spc="-25"/>
              <a:t>Funct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F480F8-495A-4DC7-B76B-F5B165084C25}"/>
              </a:ext>
            </a:extLst>
          </p:cNvPr>
          <p:cNvSpPr/>
          <p:nvPr/>
        </p:nvSpPr>
        <p:spPr>
          <a:xfrm>
            <a:off x="5868017" y="1221944"/>
            <a:ext cx="4738598" cy="65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BFE77B2-0078-4032-B842-A6967F21866E}"/>
              </a:ext>
            </a:extLst>
          </p:cNvPr>
          <p:cNvSpPr/>
          <p:nvPr/>
        </p:nvSpPr>
        <p:spPr>
          <a:xfrm>
            <a:off x="7667897" y="1210434"/>
            <a:ext cx="1644650" cy="659765"/>
          </a:xfrm>
          <a:custGeom>
            <a:avLst/>
            <a:gdLst/>
            <a:ahLst/>
            <a:cxnLst/>
            <a:rect l="l" t="t" r="r" b="b"/>
            <a:pathLst>
              <a:path w="1644650" h="659764">
                <a:moveTo>
                  <a:pt x="0" y="0"/>
                </a:moveTo>
                <a:lnTo>
                  <a:pt x="1644372" y="0"/>
                </a:lnTo>
                <a:lnTo>
                  <a:pt x="1644372" y="659428"/>
                </a:lnTo>
                <a:lnTo>
                  <a:pt x="0" y="6594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5C718A0-110E-41B2-974F-03E9546A7F77}"/>
              </a:ext>
            </a:extLst>
          </p:cNvPr>
          <p:cNvSpPr txBox="1"/>
          <p:nvPr/>
        </p:nvSpPr>
        <p:spPr>
          <a:xfrm>
            <a:off x="504045" y="1292073"/>
            <a:ext cx="4664075" cy="139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9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ay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Neu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rk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“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”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585EB2B-521D-49FA-BBA2-0689EDF209AA}"/>
              </a:ext>
            </a:extLst>
          </p:cNvPr>
          <p:cNvSpPr/>
          <p:nvPr/>
        </p:nvSpPr>
        <p:spPr>
          <a:xfrm>
            <a:off x="2189320" y="1981333"/>
            <a:ext cx="3250434" cy="361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14EF38D-602B-4F32-BAC6-15CB90F6AAC8}"/>
              </a:ext>
            </a:extLst>
          </p:cNvPr>
          <p:cNvSpPr/>
          <p:nvPr/>
        </p:nvSpPr>
        <p:spPr>
          <a:xfrm>
            <a:off x="1078497" y="2910977"/>
            <a:ext cx="3645902" cy="3008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829A7F4-DED0-4827-B1D7-1B8545CBD39D}"/>
              </a:ext>
            </a:extLst>
          </p:cNvPr>
          <p:cNvSpPr txBox="1"/>
          <p:nvPr/>
        </p:nvSpPr>
        <p:spPr>
          <a:xfrm>
            <a:off x="6022428" y="2060263"/>
            <a:ext cx="482854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1848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2AF5A9-4BA3-4249-9D55-1EAE3BC3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EFDA9E7-8B33-4390-8613-E564A51F258F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/>
              <a:t>A</a:t>
            </a:r>
            <a:r>
              <a:rPr lang="en-US" spc="-20"/>
              <a:t>ct</a:t>
            </a:r>
            <a:r>
              <a:rPr lang="en-US" spc="-10"/>
              <a:t>i</a:t>
            </a:r>
            <a:r>
              <a:rPr lang="en-US" spc="-75"/>
              <a:t>v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25"/>
              <a:t>n</a:t>
            </a:r>
            <a:r>
              <a:rPr lang="en-US" spc="-10"/>
              <a:t> </a:t>
            </a:r>
            <a:r>
              <a:rPr lang="en-US" spc="-25"/>
              <a:t>Funct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4FD5033-CC6E-4506-9274-10B00D70E2C2}"/>
              </a:ext>
            </a:extLst>
          </p:cNvPr>
          <p:cNvSpPr/>
          <p:nvPr/>
        </p:nvSpPr>
        <p:spPr>
          <a:xfrm>
            <a:off x="5868017" y="1221944"/>
            <a:ext cx="4738598" cy="65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7A99183-47F3-4E95-A545-78F94B356506}"/>
              </a:ext>
            </a:extLst>
          </p:cNvPr>
          <p:cNvSpPr/>
          <p:nvPr/>
        </p:nvSpPr>
        <p:spPr>
          <a:xfrm>
            <a:off x="7667897" y="1210434"/>
            <a:ext cx="1644650" cy="659765"/>
          </a:xfrm>
          <a:custGeom>
            <a:avLst/>
            <a:gdLst/>
            <a:ahLst/>
            <a:cxnLst/>
            <a:rect l="l" t="t" r="r" b="b"/>
            <a:pathLst>
              <a:path w="1644650" h="659764">
                <a:moveTo>
                  <a:pt x="0" y="0"/>
                </a:moveTo>
                <a:lnTo>
                  <a:pt x="1644372" y="0"/>
                </a:lnTo>
                <a:lnTo>
                  <a:pt x="1644372" y="659428"/>
                </a:lnTo>
                <a:lnTo>
                  <a:pt x="0" y="6594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6567BF4-4783-4D27-83A1-46D86AD152BC}"/>
              </a:ext>
            </a:extLst>
          </p:cNvPr>
          <p:cNvSpPr txBox="1"/>
          <p:nvPr/>
        </p:nvSpPr>
        <p:spPr>
          <a:xfrm>
            <a:off x="504045" y="1292073"/>
            <a:ext cx="4664075" cy="139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9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ay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Neu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rk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“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”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87460DA-8397-44A5-AA0F-A88E5C49EEF4}"/>
              </a:ext>
            </a:extLst>
          </p:cNvPr>
          <p:cNvSpPr/>
          <p:nvPr/>
        </p:nvSpPr>
        <p:spPr>
          <a:xfrm>
            <a:off x="2189320" y="1981333"/>
            <a:ext cx="3250434" cy="361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73970D1-6245-4CFA-8592-0F3ACCE5BF38}"/>
              </a:ext>
            </a:extLst>
          </p:cNvPr>
          <p:cNvSpPr/>
          <p:nvPr/>
        </p:nvSpPr>
        <p:spPr>
          <a:xfrm>
            <a:off x="1078497" y="2910977"/>
            <a:ext cx="3645902" cy="3008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4992E34-2CDF-45F1-AF25-A0FAE67D791E}"/>
              </a:ext>
            </a:extLst>
          </p:cNvPr>
          <p:cNvSpPr txBox="1"/>
          <p:nvPr/>
        </p:nvSpPr>
        <p:spPr>
          <a:xfrm>
            <a:off x="6022428" y="2060263"/>
            <a:ext cx="4828540" cy="179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17804" lvl="0" indent="0" algn="l" defTabSz="914400" rtl="0" eaLnBrk="1" fontAlgn="auto" latinLnBrk="0" hangingPunct="1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happ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build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rk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74A0B89-CF11-425E-9947-07FA71DD3755}"/>
              </a:ext>
            </a:extLst>
          </p:cNvPr>
          <p:cNvSpPr/>
          <p:nvPr/>
        </p:nvSpPr>
        <p:spPr>
          <a:xfrm>
            <a:off x="6711066" y="4107861"/>
            <a:ext cx="2815703" cy="4962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021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906E37-2A2A-4DAA-B403-FB551B52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2B96BBF-BB9F-4359-9A5E-56BED39B44A8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/>
              <a:t>A</a:t>
            </a:r>
            <a:r>
              <a:rPr lang="en-US" spc="-20"/>
              <a:t>ct</a:t>
            </a:r>
            <a:r>
              <a:rPr lang="en-US" spc="-10"/>
              <a:t>i</a:t>
            </a:r>
            <a:r>
              <a:rPr lang="en-US" spc="-75"/>
              <a:t>v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25"/>
              <a:t>n</a:t>
            </a:r>
            <a:r>
              <a:rPr lang="en-US" spc="-10"/>
              <a:t> </a:t>
            </a:r>
            <a:r>
              <a:rPr lang="en-US" spc="-25"/>
              <a:t>Funct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9E57945-CDE2-4E6C-9C81-3B67F98C44AF}"/>
              </a:ext>
            </a:extLst>
          </p:cNvPr>
          <p:cNvSpPr/>
          <p:nvPr/>
        </p:nvSpPr>
        <p:spPr>
          <a:xfrm>
            <a:off x="5868017" y="1221944"/>
            <a:ext cx="4738598" cy="659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F099BBB-A6C8-4318-875B-A9B1DED6474D}"/>
              </a:ext>
            </a:extLst>
          </p:cNvPr>
          <p:cNvSpPr/>
          <p:nvPr/>
        </p:nvSpPr>
        <p:spPr>
          <a:xfrm>
            <a:off x="7667897" y="1210434"/>
            <a:ext cx="1644650" cy="659765"/>
          </a:xfrm>
          <a:custGeom>
            <a:avLst/>
            <a:gdLst/>
            <a:ahLst/>
            <a:cxnLst/>
            <a:rect l="l" t="t" r="r" b="b"/>
            <a:pathLst>
              <a:path w="1644650" h="659764">
                <a:moveTo>
                  <a:pt x="0" y="0"/>
                </a:moveTo>
                <a:lnTo>
                  <a:pt x="1644372" y="0"/>
                </a:lnTo>
                <a:lnTo>
                  <a:pt x="1644372" y="659428"/>
                </a:lnTo>
                <a:lnTo>
                  <a:pt x="0" y="6594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439416A-C75A-4725-9196-E817A7042100}"/>
              </a:ext>
            </a:extLst>
          </p:cNvPr>
          <p:cNvSpPr txBox="1"/>
          <p:nvPr/>
        </p:nvSpPr>
        <p:spPr>
          <a:xfrm>
            <a:off x="504045" y="1292073"/>
            <a:ext cx="4664075" cy="139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9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ay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Neu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rk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“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”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A8EC6A8-08F9-4605-A4D7-40EFD620FAD6}"/>
              </a:ext>
            </a:extLst>
          </p:cNvPr>
          <p:cNvSpPr/>
          <p:nvPr/>
        </p:nvSpPr>
        <p:spPr>
          <a:xfrm>
            <a:off x="2189320" y="1981333"/>
            <a:ext cx="3250434" cy="361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AB974B6-2518-4B22-8AF6-86ED98C763FA}"/>
              </a:ext>
            </a:extLst>
          </p:cNvPr>
          <p:cNvSpPr/>
          <p:nvPr/>
        </p:nvSpPr>
        <p:spPr>
          <a:xfrm>
            <a:off x="1078497" y="2910977"/>
            <a:ext cx="3645902" cy="3008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05D6EB8-EFA3-4E3B-A26B-5D0F8C36DA70}"/>
              </a:ext>
            </a:extLst>
          </p:cNvPr>
          <p:cNvSpPr txBox="1"/>
          <p:nvPr/>
        </p:nvSpPr>
        <p:spPr>
          <a:xfrm>
            <a:off x="6022428" y="2060263"/>
            <a:ext cx="4828540" cy="179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17804" lvl="0" indent="0" algn="l" defTabSz="914400" rtl="0" eaLnBrk="1" fontAlgn="auto" latinLnBrk="0" hangingPunct="1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happ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build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rk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AC577C2-EEFF-4025-A597-B9FAE5991C8A}"/>
              </a:ext>
            </a:extLst>
          </p:cNvPr>
          <p:cNvSpPr/>
          <p:nvPr/>
        </p:nvSpPr>
        <p:spPr>
          <a:xfrm>
            <a:off x="6711066" y="4107861"/>
            <a:ext cx="2815703" cy="4962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EFDF858-C569-4E25-BA5A-7EECE19D14F6}"/>
              </a:ext>
            </a:extLst>
          </p:cNvPr>
          <p:cNvSpPr/>
          <p:nvPr/>
        </p:nvSpPr>
        <p:spPr>
          <a:xfrm>
            <a:off x="5020406" y="4852175"/>
            <a:ext cx="6433818" cy="503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AE96715-4266-4DC0-8F54-AF9640C866E7}"/>
              </a:ext>
            </a:extLst>
          </p:cNvPr>
          <p:cNvSpPr txBox="1"/>
          <p:nvPr/>
        </p:nvSpPr>
        <p:spPr>
          <a:xfrm>
            <a:off x="5939923" y="5682893"/>
            <a:ext cx="45497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er!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7188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965B715-08B6-4124-BDDD-4EC07B51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4D2D0EE-CF7A-44E3-A674-51C32875EFA5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/>
              <a:t>A</a:t>
            </a:r>
            <a:r>
              <a:rPr lang="en-US" spc="-20"/>
              <a:t>ct</a:t>
            </a:r>
            <a:r>
              <a:rPr lang="en-US" spc="-10"/>
              <a:t>i</a:t>
            </a:r>
            <a:r>
              <a:rPr lang="en-US" spc="-75"/>
              <a:t>v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25"/>
              <a:t>n</a:t>
            </a:r>
            <a:r>
              <a:rPr lang="en-US" spc="-10"/>
              <a:t> </a:t>
            </a:r>
            <a:r>
              <a:rPr lang="en-US" spc="-25"/>
              <a:t>Funct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84DA3FA-CB6E-463C-96E4-126BDE9BDDF1}"/>
              </a:ext>
            </a:extLst>
          </p:cNvPr>
          <p:cNvSpPr txBox="1"/>
          <p:nvPr/>
        </p:nvSpPr>
        <p:spPr>
          <a:xfrm>
            <a:off x="559716" y="1479405"/>
            <a:ext cx="1376680" cy="16850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0569D54-B5F4-4B1F-B8ED-4455CDC07BC1}"/>
              </a:ext>
            </a:extLst>
          </p:cNvPr>
          <p:cNvSpPr txBox="1"/>
          <p:nvPr/>
        </p:nvSpPr>
        <p:spPr>
          <a:xfrm>
            <a:off x="559716" y="4819267"/>
            <a:ext cx="8801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B34E42F-8E3C-4293-B48E-F13BAE1EE0B4}"/>
              </a:ext>
            </a:extLst>
          </p:cNvPr>
          <p:cNvSpPr txBox="1"/>
          <p:nvPr/>
        </p:nvSpPr>
        <p:spPr>
          <a:xfrm>
            <a:off x="6432354" y="1396725"/>
            <a:ext cx="193611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ky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D4D8633-66B1-465B-9100-EDA82207793A}"/>
              </a:ext>
            </a:extLst>
          </p:cNvPr>
          <p:cNvSpPr txBox="1"/>
          <p:nvPr/>
        </p:nvSpPr>
        <p:spPr>
          <a:xfrm>
            <a:off x="6533894" y="3271338"/>
            <a:ext cx="13335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746A9B8-A499-4F00-9FC0-940E8CBA711C}"/>
              </a:ext>
            </a:extLst>
          </p:cNvPr>
          <p:cNvSpPr txBox="1"/>
          <p:nvPr/>
        </p:nvSpPr>
        <p:spPr>
          <a:xfrm>
            <a:off x="6593945" y="4717994"/>
            <a:ext cx="6508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0A75901-2CD4-4F8D-BF37-1D81DE310FF0}"/>
              </a:ext>
            </a:extLst>
          </p:cNvPr>
          <p:cNvSpPr/>
          <p:nvPr/>
        </p:nvSpPr>
        <p:spPr>
          <a:xfrm>
            <a:off x="585448" y="2003414"/>
            <a:ext cx="2199526" cy="510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7DD7AE1-B62E-4F47-9D1D-5190C4A10BA1}"/>
              </a:ext>
            </a:extLst>
          </p:cNvPr>
          <p:cNvSpPr/>
          <p:nvPr/>
        </p:nvSpPr>
        <p:spPr>
          <a:xfrm>
            <a:off x="585447" y="3581450"/>
            <a:ext cx="1436367" cy="46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8F9DF42-56BE-43BC-B63E-49AEE1C73F6B}"/>
              </a:ext>
            </a:extLst>
          </p:cNvPr>
          <p:cNvSpPr/>
          <p:nvPr/>
        </p:nvSpPr>
        <p:spPr>
          <a:xfrm>
            <a:off x="585448" y="5301089"/>
            <a:ext cx="1780171" cy="46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4194D7-A777-493E-B257-E6EC74DDDA01}"/>
              </a:ext>
            </a:extLst>
          </p:cNvPr>
          <p:cNvSpPr/>
          <p:nvPr/>
        </p:nvSpPr>
        <p:spPr>
          <a:xfrm>
            <a:off x="6484776" y="1838056"/>
            <a:ext cx="2199526" cy="433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0E250A7-647A-415B-8489-E1BD7C0A9FB2}"/>
              </a:ext>
            </a:extLst>
          </p:cNvPr>
          <p:cNvSpPr/>
          <p:nvPr/>
        </p:nvSpPr>
        <p:spPr>
          <a:xfrm>
            <a:off x="6560907" y="5148261"/>
            <a:ext cx="2529573" cy="949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980EF11-9F30-4298-A733-58F2BFF3D10A}"/>
              </a:ext>
            </a:extLst>
          </p:cNvPr>
          <p:cNvSpPr/>
          <p:nvPr/>
        </p:nvSpPr>
        <p:spPr>
          <a:xfrm>
            <a:off x="6560884" y="3667513"/>
            <a:ext cx="3951371" cy="4080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79C2A0C-1007-4E62-85C9-9238D405CDE7}"/>
              </a:ext>
            </a:extLst>
          </p:cNvPr>
          <p:cNvSpPr/>
          <p:nvPr/>
        </p:nvSpPr>
        <p:spPr>
          <a:xfrm>
            <a:off x="3192122" y="1289946"/>
            <a:ext cx="1935841" cy="1523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CA4CD6E-FE44-46B9-86F9-6821AD6C3EC5}"/>
              </a:ext>
            </a:extLst>
          </p:cNvPr>
          <p:cNvSpPr/>
          <p:nvPr/>
        </p:nvSpPr>
        <p:spPr>
          <a:xfrm>
            <a:off x="3192134" y="2991957"/>
            <a:ext cx="1935829" cy="14757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C4E1CC8-DF2D-4A9E-AC10-B994F643A8C7}"/>
              </a:ext>
            </a:extLst>
          </p:cNvPr>
          <p:cNvSpPr/>
          <p:nvPr/>
        </p:nvSpPr>
        <p:spPr>
          <a:xfrm>
            <a:off x="3257984" y="4574276"/>
            <a:ext cx="1846665" cy="15236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6C0AC12-3AF7-412B-A067-CEE5B9208A7B}"/>
              </a:ext>
            </a:extLst>
          </p:cNvPr>
          <p:cNvSpPr/>
          <p:nvPr/>
        </p:nvSpPr>
        <p:spPr>
          <a:xfrm>
            <a:off x="9457002" y="1289949"/>
            <a:ext cx="1935829" cy="15236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F675A7B-1EAC-4FE5-B442-C1976B8041FE}"/>
              </a:ext>
            </a:extLst>
          </p:cNvPr>
          <p:cNvSpPr/>
          <p:nvPr/>
        </p:nvSpPr>
        <p:spPr>
          <a:xfrm>
            <a:off x="9457006" y="4574287"/>
            <a:ext cx="1935829" cy="15236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3CE3ECB1-C8E4-4CE4-9D0D-E1855066FFB3}"/>
              </a:ext>
            </a:extLst>
          </p:cNvPr>
          <p:cNvSpPr txBox="1"/>
          <p:nvPr/>
        </p:nvSpPr>
        <p:spPr>
          <a:xfrm>
            <a:off x="559716" y="3099616"/>
            <a:ext cx="7994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0627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16D165-D194-4A66-8F5F-A109A18E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D444573-9220-4064-B9E8-42C8D2B42F63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5"/>
              <a:t>A</a:t>
            </a:r>
            <a:r>
              <a:rPr lang="en-US" spc="-20"/>
              <a:t>ct</a:t>
            </a:r>
            <a:r>
              <a:rPr lang="en-US" spc="-10"/>
              <a:t>i</a:t>
            </a:r>
            <a:r>
              <a:rPr lang="en-US" spc="-75"/>
              <a:t>v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25"/>
              <a:t>n</a:t>
            </a:r>
            <a:r>
              <a:rPr lang="en-US" spc="-10"/>
              <a:t> </a:t>
            </a:r>
            <a:r>
              <a:rPr lang="en-US" spc="-25"/>
              <a:t>Funct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6CF232F-B16F-4780-A1D7-AC1E2C61F806}"/>
              </a:ext>
            </a:extLst>
          </p:cNvPr>
          <p:cNvSpPr txBox="1"/>
          <p:nvPr/>
        </p:nvSpPr>
        <p:spPr>
          <a:xfrm>
            <a:off x="559716" y="1479405"/>
            <a:ext cx="137668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8263BCF-D8BB-48FB-B5D6-F985EF9C06A6}"/>
              </a:ext>
            </a:extLst>
          </p:cNvPr>
          <p:cNvSpPr txBox="1"/>
          <p:nvPr/>
        </p:nvSpPr>
        <p:spPr>
          <a:xfrm>
            <a:off x="559716" y="3099616"/>
            <a:ext cx="7994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C796C89-A5F6-4844-834F-8EA1A804CCEA}"/>
              </a:ext>
            </a:extLst>
          </p:cNvPr>
          <p:cNvSpPr txBox="1"/>
          <p:nvPr/>
        </p:nvSpPr>
        <p:spPr>
          <a:xfrm>
            <a:off x="483673" y="4507994"/>
            <a:ext cx="4843335" cy="158993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29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4544284-8444-46DA-94D9-6D6B5F59DB0F}"/>
              </a:ext>
            </a:extLst>
          </p:cNvPr>
          <p:cNvSpPr txBox="1"/>
          <p:nvPr/>
        </p:nvSpPr>
        <p:spPr>
          <a:xfrm>
            <a:off x="6533894" y="3271338"/>
            <a:ext cx="13335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C0F5775-BE5A-4A91-B63B-45B37C522D60}"/>
              </a:ext>
            </a:extLst>
          </p:cNvPr>
          <p:cNvSpPr txBox="1"/>
          <p:nvPr/>
        </p:nvSpPr>
        <p:spPr>
          <a:xfrm>
            <a:off x="6593945" y="4717994"/>
            <a:ext cx="6508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ADEA740-BB72-4148-8CB2-954BC66FA508}"/>
              </a:ext>
            </a:extLst>
          </p:cNvPr>
          <p:cNvSpPr/>
          <p:nvPr/>
        </p:nvSpPr>
        <p:spPr>
          <a:xfrm>
            <a:off x="585448" y="2003414"/>
            <a:ext cx="2199526" cy="510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5AFF9A2-74BB-4072-A012-B5F6A3C24F0A}"/>
              </a:ext>
            </a:extLst>
          </p:cNvPr>
          <p:cNvSpPr/>
          <p:nvPr/>
        </p:nvSpPr>
        <p:spPr>
          <a:xfrm>
            <a:off x="585447" y="3581450"/>
            <a:ext cx="1436367" cy="46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F0197D8-E462-46B3-804B-60CBA6A1937D}"/>
              </a:ext>
            </a:extLst>
          </p:cNvPr>
          <p:cNvSpPr/>
          <p:nvPr/>
        </p:nvSpPr>
        <p:spPr>
          <a:xfrm>
            <a:off x="585448" y="5301089"/>
            <a:ext cx="1780171" cy="46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48D053A-9C00-41F9-AAC0-B8F51B20D713}"/>
              </a:ext>
            </a:extLst>
          </p:cNvPr>
          <p:cNvSpPr/>
          <p:nvPr/>
        </p:nvSpPr>
        <p:spPr>
          <a:xfrm>
            <a:off x="6484776" y="1838056"/>
            <a:ext cx="2199526" cy="433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CDE2563-6D13-404F-9615-0EDFF6D8515B}"/>
              </a:ext>
            </a:extLst>
          </p:cNvPr>
          <p:cNvSpPr/>
          <p:nvPr/>
        </p:nvSpPr>
        <p:spPr>
          <a:xfrm>
            <a:off x="6560907" y="5148261"/>
            <a:ext cx="2529573" cy="949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81B32A1-F59B-4D1C-94B3-F179B218694D}"/>
              </a:ext>
            </a:extLst>
          </p:cNvPr>
          <p:cNvSpPr/>
          <p:nvPr/>
        </p:nvSpPr>
        <p:spPr>
          <a:xfrm>
            <a:off x="6560884" y="3667513"/>
            <a:ext cx="3951371" cy="4080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A2023E2-2715-46C1-9643-1CA447017088}"/>
              </a:ext>
            </a:extLst>
          </p:cNvPr>
          <p:cNvSpPr/>
          <p:nvPr/>
        </p:nvSpPr>
        <p:spPr>
          <a:xfrm>
            <a:off x="3192122" y="1289946"/>
            <a:ext cx="1935841" cy="1523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0B18FA7-BC2A-419C-AA4E-E89ABD543B3A}"/>
              </a:ext>
            </a:extLst>
          </p:cNvPr>
          <p:cNvSpPr/>
          <p:nvPr/>
        </p:nvSpPr>
        <p:spPr>
          <a:xfrm>
            <a:off x="3192134" y="2991957"/>
            <a:ext cx="1935829" cy="14757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B2F6998-79D5-4736-8D92-EAE567FB0F6C}"/>
              </a:ext>
            </a:extLst>
          </p:cNvPr>
          <p:cNvSpPr/>
          <p:nvPr/>
        </p:nvSpPr>
        <p:spPr>
          <a:xfrm>
            <a:off x="3257984" y="4574276"/>
            <a:ext cx="1846665" cy="15236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B0900337-D160-4067-BDBC-9F9066A7B000}"/>
              </a:ext>
            </a:extLst>
          </p:cNvPr>
          <p:cNvSpPr/>
          <p:nvPr/>
        </p:nvSpPr>
        <p:spPr>
          <a:xfrm>
            <a:off x="9457002" y="1289949"/>
            <a:ext cx="1935829" cy="15236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79B41A1A-1721-42ED-8AEF-58896C1B0FF3}"/>
              </a:ext>
            </a:extLst>
          </p:cNvPr>
          <p:cNvSpPr/>
          <p:nvPr/>
        </p:nvSpPr>
        <p:spPr>
          <a:xfrm>
            <a:off x="9457006" y="4574287"/>
            <a:ext cx="1935829" cy="15236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13A1835-7E90-4C32-ADCA-CC415356BAD6}"/>
              </a:ext>
            </a:extLst>
          </p:cNvPr>
          <p:cNvSpPr txBox="1"/>
          <p:nvPr/>
        </p:nvSpPr>
        <p:spPr>
          <a:xfrm>
            <a:off x="6432354" y="510188"/>
            <a:ext cx="4743450" cy="1318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0935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aul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ky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6F313C9B-E8F9-4674-B55B-2E004CF2535A}"/>
              </a:ext>
            </a:extLst>
          </p:cNvPr>
          <p:cNvSpPr txBox="1"/>
          <p:nvPr/>
        </p:nvSpPr>
        <p:spPr>
          <a:xfrm>
            <a:off x="559716" y="4819267"/>
            <a:ext cx="8801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126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CC51F5A-7353-45C6-97D4-7C5C3BE6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AFDC13C-AB27-4EC8-9760-3DB051AEDC5C}"/>
              </a:ext>
            </a:extLst>
          </p:cNvPr>
          <p:cNvSpPr/>
          <p:nvPr/>
        </p:nvSpPr>
        <p:spPr>
          <a:xfrm>
            <a:off x="428" y="-33556"/>
            <a:ext cx="12191124" cy="6870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16DC54E-11A8-46E9-83CA-284252DB307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9B783EE-46A2-4FF8-AE2D-B05A3534CFB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C346DD-53EA-4486-BF9D-9235F873686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371E1E8-A223-4A9E-A98A-F02A635FAF2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052B0856-92FB-4B66-B3F3-C1AB07E84FE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413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374400-6A64-469F-90C8-A1E31504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944E332-B11E-426D-AEED-B6CDBE5FB0BD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B9F894A-6B5C-408A-8DA9-B8BA2EA3E04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1C6D872-ED78-4692-847A-AC9295D02E2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7CD9436-75E2-4A94-928E-185F74EE7CE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D6A8840-6141-49DA-9526-C4D7C275621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E116485C-7C21-4D0E-8902-9CB85674459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678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7FE5E1-95E1-4D7A-880F-58467C35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2787BE4-A7F4-4882-92BB-B8EAAF2E88B0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D06ECE3-C8A7-435C-9825-742FBC99515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844F24F-4BD7-4435-A937-F1F6C8E6A99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04775F-F429-4B7A-A8D8-AE77DAE5B1D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554909-1B67-4F6E-85A7-6F108954D09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F7DB5FD7-71A7-479A-BC26-B458926D701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61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0CDE4B-E669-4F52-A73D-00B88D32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2E93431-AE02-4A6A-A0C9-D08FC70E068A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CF15FC5-3C1B-4088-AB25-7C0F53994A9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E815BAF-4E07-4FEF-98D6-8F122F309C0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C84EC5-7733-4374-AA79-BF0479AA68F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471598F-AEF0-4C00-AAF6-AE3DFFB7611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B9BAFBF4-98C8-444B-9526-83F4FB5B932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822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25C727-521C-4BA7-965D-8241EB5B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C99B7A9-200C-4557-A5A9-2151E2CCDE57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517933D-B8BE-46C8-ACC7-B771DF9947A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1AA7A73-8436-423F-B546-5EEA8F090E1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3E0EAA-6BAC-4CB6-AD0A-B700F67DA52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36832CA-BBD7-46BC-B2C4-52F36179CED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770EC949-9F08-4B7F-87F1-F7D5CBE5BB8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47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CCF0F2-4E87-4434-904B-2C7E338E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6493A06-9144-4F0E-83B0-6CCD0598AF2A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On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5" dirty="0">
                <a:solidFill>
                  <a:schemeClr val="tx1"/>
                </a:solidFill>
              </a:rPr>
              <a:t>l</a:t>
            </a:r>
            <a:r>
              <a:rPr lang="en-US" spc="-25" dirty="0">
                <a:solidFill>
                  <a:schemeClr val="tx1"/>
                </a:solidFill>
              </a:rPr>
              <a:t>ut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n:</a:t>
            </a:r>
            <a:r>
              <a:rPr lang="en-US" spc="-15" dirty="0">
                <a:solidFill>
                  <a:schemeClr val="tx1"/>
                </a:solidFill>
              </a:rPr>
              <a:t> </a:t>
            </a:r>
            <a:r>
              <a:rPr lang="en-US" sz="3900" spc="-25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tu</a:t>
            </a:r>
            <a:r>
              <a:rPr lang="en-US" sz="3900" spc="-4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-2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-70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F2851A9-CCF6-4E89-B3D8-612FE09AA8E8}"/>
              </a:ext>
            </a:extLst>
          </p:cNvPr>
          <p:cNvSpPr/>
          <p:nvPr/>
        </p:nvSpPr>
        <p:spPr>
          <a:xfrm>
            <a:off x="3151766" y="2103739"/>
            <a:ext cx="0" cy="3458845"/>
          </a:xfrm>
          <a:custGeom>
            <a:avLst/>
            <a:gdLst/>
            <a:ahLst/>
            <a:cxnLst/>
            <a:rect l="l" t="t" r="r" b="b"/>
            <a:pathLst>
              <a:path h="3458845">
                <a:moveTo>
                  <a:pt x="0" y="0"/>
                </a:moveTo>
                <a:lnTo>
                  <a:pt x="1" y="345846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410C74E-5DFE-40C1-A0BF-9DE68118CF5D}"/>
              </a:ext>
            </a:extLst>
          </p:cNvPr>
          <p:cNvSpPr/>
          <p:nvPr/>
        </p:nvSpPr>
        <p:spPr>
          <a:xfrm>
            <a:off x="1287719" y="3799451"/>
            <a:ext cx="3763645" cy="0"/>
          </a:xfrm>
          <a:custGeom>
            <a:avLst/>
            <a:gdLst/>
            <a:ahLst/>
            <a:cxnLst/>
            <a:rect l="l" t="t" r="r" b="b"/>
            <a:pathLst>
              <a:path w="3763645">
                <a:moveTo>
                  <a:pt x="376335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FB0F9EB-BC8F-46E9-AA83-8C4A2A68D3DD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927E1DE-6B8E-45E5-8298-2606C841F474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28E3BF5-D183-42AE-A9D7-BCE988091C3F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7AB04B4-9B46-4ACB-86D7-05C8152729C4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52ABC4E-5229-4183-9B8D-919C7A0CB24D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FC89046-450D-45C4-AD26-C8A06D85A92C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7DC3DCE-DA93-4E9E-A415-8D34AA8A2513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F3D1A55-10F5-40EF-9F39-B85BBF275C63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1462166-37E2-48DE-8EEF-72BD33548223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0CA534F-2958-4FE8-A268-B5510B4AAB0E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2D4C4D6-054B-4BAE-8A1B-487E15E4746B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D41AF65-27AA-4F50-B9FB-3EC56A33F4E2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DAF5108-3F14-4EBC-A189-84A863F7BFEE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EE0395C-19A9-41DB-981E-55B3D2AAA09A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044A6975-0A37-41D8-B819-67AC12EF8970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DE6DF447-8AAF-4521-AFE2-2322034B3E5B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CCCF1A9-60C8-4988-93DF-513CEAEC5FAC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9CC7FB3-385E-4CF4-AC28-FBFB98D14D4D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D28CBF62-DF97-4B04-968B-A172374FFB50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8F4D0D8-522E-4242-B474-BBFC13E28AD9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406CECD-7B7A-4DBA-B5AE-6C616338A670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1F59BFE4-E3DC-4B02-B4E0-A13382432F94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0DD19C44-02A8-4A13-A0F3-0807961C7F89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FEA04F6E-8D31-46FF-A3F0-95E419B7D1A8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B1954928-32D8-4AD3-BD15-08260A297752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1BA5EFA1-861C-4A49-BF9A-1AF9B6FFFB80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6273EE0-C1A1-4FF1-AD9B-A823949D4062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0ED5058F-3952-4374-BC6F-E70D70D20F71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DF4557DD-8B47-40A7-A3F0-AC19F84FD0E4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D6A57CAB-4E97-45B9-BA54-2479773056E6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DAED7AA2-180A-4CA0-A8E8-B40CEA3EA65E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EDA56594-8834-47A4-B122-8A3FFB32255D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9C28F7BE-5AE5-445F-A476-94F2D0552A05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0D36D44B-827C-47EE-9CFB-E3BFA40FF080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435B2FC2-6935-49DD-9C8A-A42274C0DF5A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BABFCB1A-6528-4CA1-891F-CC73A08D6757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8346DFF2-407A-4773-9E71-6B46C6CD4125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8E0D98F8-2787-4157-9ABA-0F4470D69170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E7DE21CB-7318-4793-A213-55EA551D8D7A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3DC41493-B4A1-407C-AF5C-B955AE781CE6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2128536F-FFA3-4AFA-A0AB-23B2E2A5C700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5518192A-A0F5-4D1A-9DB6-CDE1E17D0EDF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9565551A-4E42-49F2-A679-6AEEF3A5EB85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3B6BCDFA-868D-44EF-B10F-3EB706E3669E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F283D591-5AA6-41A9-AF3F-1697FF161B8F}"/>
              </a:ext>
            </a:extLst>
          </p:cNvPr>
          <p:cNvSpPr txBox="1"/>
          <p:nvPr/>
        </p:nvSpPr>
        <p:spPr>
          <a:xfrm>
            <a:off x="1257278" y="3830711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44BDDC5A-3D0B-48FA-9842-FF3BDAC07D00}"/>
              </a:ext>
            </a:extLst>
          </p:cNvPr>
          <p:cNvSpPr txBox="1"/>
          <p:nvPr/>
        </p:nvSpPr>
        <p:spPr>
          <a:xfrm>
            <a:off x="3250881" y="2027019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69A59E42-73F5-4EB5-9267-C786BC692DFD}"/>
              </a:ext>
            </a:extLst>
          </p:cNvPr>
          <p:cNvSpPr txBox="1"/>
          <p:nvPr/>
        </p:nvSpPr>
        <p:spPr>
          <a:xfrm>
            <a:off x="2123860" y="1473624"/>
            <a:ext cx="205676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26E6EC3D-6619-407E-B144-D125AC64B87B}"/>
              </a:ext>
            </a:extLst>
          </p:cNvPr>
          <p:cNvSpPr txBox="1"/>
          <p:nvPr/>
        </p:nvSpPr>
        <p:spPr>
          <a:xfrm>
            <a:off x="5355132" y="2369408"/>
            <a:ext cx="2205990" cy="935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(x</a:t>
            </a:r>
            <a:r>
              <a:rPr sz="3150" spc="15" baseline="25132" dirty="0">
                <a:latin typeface="Calibri"/>
                <a:cs typeface="Calibri"/>
              </a:rPr>
              <a:t>2</a:t>
            </a:r>
            <a:r>
              <a:rPr sz="3150" baseline="25132" dirty="0">
                <a:latin typeface="Calibri"/>
                <a:cs typeface="Calibri"/>
              </a:rPr>
              <a:t> </a:t>
            </a:r>
            <a:r>
              <a:rPr sz="3150" spc="-330" baseline="25132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150" spc="22" baseline="25132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150" spc="22" baseline="25132" dirty="0">
                <a:latin typeface="Calibri"/>
                <a:cs typeface="Calibri"/>
              </a:rPr>
              <a:t>1</a:t>
            </a:r>
            <a:r>
              <a:rPr sz="3150" spc="7" baseline="25132" dirty="0">
                <a:latin typeface="Calibri"/>
                <a:cs typeface="Calibri"/>
              </a:rPr>
              <a:t>/2</a:t>
            </a:r>
            <a:r>
              <a:rPr sz="3150" baseline="25132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θ</a:t>
            </a:r>
            <a:r>
              <a:rPr sz="3200" dirty="0">
                <a:latin typeface="Calibri"/>
                <a:cs typeface="Calibri"/>
              </a:rPr>
              <a:t>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150" baseline="25132" dirty="0">
                <a:latin typeface="Calibri"/>
                <a:cs typeface="Calibri"/>
              </a:rPr>
              <a:t>-</a:t>
            </a:r>
            <a:r>
              <a:rPr sz="3150" spc="22" baseline="25132" dirty="0">
                <a:latin typeface="Calibri"/>
                <a:cs typeface="Calibri"/>
              </a:rPr>
              <a:t>1</a:t>
            </a:r>
            <a:r>
              <a:rPr sz="3200" spc="-15" dirty="0">
                <a:latin typeface="Calibri"/>
                <a:cs typeface="Calibri"/>
              </a:rPr>
              <a:t>(y</a:t>
            </a:r>
            <a:r>
              <a:rPr sz="3200" dirty="0">
                <a:latin typeface="Calibri"/>
                <a:cs typeface="Calibri"/>
              </a:rPr>
              <a:t>/x)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B3D18BD8-2F5B-4D59-9875-699904947CEB}"/>
              </a:ext>
            </a:extLst>
          </p:cNvPr>
          <p:cNvSpPr/>
          <p:nvPr/>
        </p:nvSpPr>
        <p:spPr>
          <a:xfrm>
            <a:off x="5405377" y="366610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1587178" y="0"/>
                </a:moveTo>
                <a:lnTo>
                  <a:pt x="1587178" y="88900"/>
                </a:lnTo>
                <a:lnTo>
                  <a:pt x="0" y="88900"/>
                </a:lnTo>
                <a:lnTo>
                  <a:pt x="0" y="177800"/>
                </a:lnTo>
                <a:lnTo>
                  <a:pt x="1587178" y="177800"/>
                </a:lnTo>
                <a:lnTo>
                  <a:pt x="1587178" y="266700"/>
                </a:lnTo>
                <a:lnTo>
                  <a:pt x="1853878" y="133351"/>
                </a:lnTo>
                <a:lnTo>
                  <a:pt x="1587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5D661D84-0BCA-4BB4-AD1D-8DF141D8CADE}"/>
              </a:ext>
            </a:extLst>
          </p:cNvPr>
          <p:cNvSpPr/>
          <p:nvPr/>
        </p:nvSpPr>
        <p:spPr>
          <a:xfrm>
            <a:off x="9693129" y="2103739"/>
            <a:ext cx="0" cy="3458845"/>
          </a:xfrm>
          <a:custGeom>
            <a:avLst/>
            <a:gdLst/>
            <a:ahLst/>
            <a:cxnLst/>
            <a:rect l="l" t="t" r="r" b="b"/>
            <a:pathLst>
              <a:path h="3458845">
                <a:moveTo>
                  <a:pt x="0" y="0"/>
                </a:moveTo>
                <a:lnTo>
                  <a:pt x="1" y="345846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85106EB3-9EF8-4D65-92A4-22A80E9DEE42}"/>
              </a:ext>
            </a:extLst>
          </p:cNvPr>
          <p:cNvSpPr/>
          <p:nvPr/>
        </p:nvSpPr>
        <p:spPr>
          <a:xfrm>
            <a:off x="7829082" y="3799451"/>
            <a:ext cx="3763645" cy="0"/>
          </a:xfrm>
          <a:custGeom>
            <a:avLst/>
            <a:gdLst/>
            <a:ahLst/>
            <a:cxnLst/>
            <a:rect l="l" t="t" r="r" b="b"/>
            <a:pathLst>
              <a:path w="3763645">
                <a:moveTo>
                  <a:pt x="376335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E868F9E1-9C32-44B1-BA84-F82D53FF7E75}"/>
              </a:ext>
            </a:extLst>
          </p:cNvPr>
          <p:cNvSpPr txBox="1"/>
          <p:nvPr/>
        </p:nvSpPr>
        <p:spPr>
          <a:xfrm>
            <a:off x="8676367" y="1473624"/>
            <a:ext cx="20351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18C68B40-9AC7-48E5-8C31-72D78AB2957B}"/>
              </a:ext>
            </a:extLst>
          </p:cNvPr>
          <p:cNvSpPr txBox="1"/>
          <p:nvPr/>
        </p:nvSpPr>
        <p:spPr>
          <a:xfrm>
            <a:off x="5530789" y="3992214"/>
            <a:ext cx="145097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0655">
              <a:lnSpc>
                <a:spcPts val="3329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1DE94500-E812-45BE-A0ED-03BCDB968FC9}"/>
              </a:ext>
            </a:extLst>
          </p:cNvPr>
          <p:cNvSpPr txBox="1"/>
          <p:nvPr/>
        </p:nvSpPr>
        <p:spPr>
          <a:xfrm>
            <a:off x="7767233" y="3812580"/>
            <a:ext cx="1498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1DED2EDD-6DE8-4549-89C1-6C988BE90F01}"/>
              </a:ext>
            </a:extLst>
          </p:cNvPr>
          <p:cNvSpPr txBox="1"/>
          <p:nvPr/>
        </p:nvSpPr>
        <p:spPr>
          <a:xfrm>
            <a:off x="9358827" y="1912744"/>
            <a:ext cx="21462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θ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FA1C1D77-4D4B-44F7-9A6A-76D0BB6F2365}"/>
              </a:ext>
            </a:extLst>
          </p:cNvPr>
          <p:cNvSpPr/>
          <p:nvPr/>
        </p:nvSpPr>
        <p:spPr>
          <a:xfrm>
            <a:off x="11215983" y="32959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CA9491DF-F6AF-47B9-B68F-C328A3BECC0D}"/>
              </a:ext>
            </a:extLst>
          </p:cNvPr>
          <p:cNvSpPr/>
          <p:nvPr/>
        </p:nvSpPr>
        <p:spPr>
          <a:xfrm>
            <a:off x="11215983" y="32959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294B7A08-0E42-464A-A98F-954FCBFDE4E6}"/>
              </a:ext>
            </a:extLst>
          </p:cNvPr>
          <p:cNvSpPr/>
          <p:nvPr/>
        </p:nvSpPr>
        <p:spPr>
          <a:xfrm>
            <a:off x="11097806" y="296224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D35143EC-CE45-482E-A56C-B1590EFF9D97}"/>
              </a:ext>
            </a:extLst>
          </p:cNvPr>
          <p:cNvSpPr/>
          <p:nvPr/>
        </p:nvSpPr>
        <p:spPr>
          <a:xfrm>
            <a:off x="11097806" y="296224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0946AD51-3559-468A-A732-A19808086CA2}"/>
              </a:ext>
            </a:extLst>
          </p:cNvPr>
          <p:cNvSpPr/>
          <p:nvPr/>
        </p:nvSpPr>
        <p:spPr>
          <a:xfrm>
            <a:off x="10985575" y="4069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AE0848EB-0C89-4309-A3E1-F9BCB726912D}"/>
              </a:ext>
            </a:extLst>
          </p:cNvPr>
          <p:cNvSpPr/>
          <p:nvPr/>
        </p:nvSpPr>
        <p:spPr>
          <a:xfrm>
            <a:off x="10985575" y="4069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354790AD-6F2E-4A9C-AC37-82322CB2B888}"/>
              </a:ext>
            </a:extLst>
          </p:cNvPr>
          <p:cNvSpPr/>
          <p:nvPr/>
        </p:nvSpPr>
        <p:spPr>
          <a:xfrm>
            <a:off x="11124541" y="37844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32F47815-9F8A-40F3-A686-B253B407E417}"/>
              </a:ext>
            </a:extLst>
          </p:cNvPr>
          <p:cNvSpPr/>
          <p:nvPr/>
        </p:nvSpPr>
        <p:spPr>
          <a:xfrm>
            <a:off x="11124541" y="37844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8B915483-0365-4EF5-836C-FEE840707059}"/>
              </a:ext>
            </a:extLst>
          </p:cNvPr>
          <p:cNvSpPr/>
          <p:nvPr/>
        </p:nvSpPr>
        <p:spPr>
          <a:xfrm>
            <a:off x="10988040" y="49903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FEC48C05-D976-4A82-BC2B-7599CB390036}"/>
              </a:ext>
            </a:extLst>
          </p:cNvPr>
          <p:cNvSpPr/>
          <p:nvPr/>
        </p:nvSpPr>
        <p:spPr>
          <a:xfrm>
            <a:off x="10988040" y="49903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73496AFE-4BD4-4CB6-8411-C40071F7D910}"/>
              </a:ext>
            </a:extLst>
          </p:cNvPr>
          <p:cNvSpPr/>
          <p:nvPr/>
        </p:nvSpPr>
        <p:spPr>
          <a:xfrm>
            <a:off x="11033103" y="45528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B6A13145-B8F3-4A58-83C9-6C40B0981759}"/>
              </a:ext>
            </a:extLst>
          </p:cNvPr>
          <p:cNvSpPr/>
          <p:nvPr/>
        </p:nvSpPr>
        <p:spPr>
          <a:xfrm>
            <a:off x="11033103" y="45528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A9713E53-E4D2-400A-917E-9BB4726918BE}"/>
              </a:ext>
            </a:extLst>
          </p:cNvPr>
          <p:cNvSpPr/>
          <p:nvPr/>
        </p:nvSpPr>
        <p:spPr>
          <a:xfrm>
            <a:off x="11116440" y="534573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F728ADD2-4230-4F49-8A0C-0A396208E110}"/>
              </a:ext>
            </a:extLst>
          </p:cNvPr>
          <p:cNvSpPr/>
          <p:nvPr/>
        </p:nvSpPr>
        <p:spPr>
          <a:xfrm>
            <a:off x="11116440" y="534573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B6897AE6-B43A-4B3D-B8A3-95AA4B04D316}"/>
              </a:ext>
            </a:extLst>
          </p:cNvPr>
          <p:cNvSpPr/>
          <p:nvPr/>
        </p:nvSpPr>
        <p:spPr>
          <a:xfrm>
            <a:off x="11248877" y="220537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4CFA1EC7-A0DE-4839-AFE0-B6249366468A}"/>
              </a:ext>
            </a:extLst>
          </p:cNvPr>
          <p:cNvSpPr/>
          <p:nvPr/>
        </p:nvSpPr>
        <p:spPr>
          <a:xfrm>
            <a:off x="11248877" y="220537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6E739F8B-D7AF-494F-AE3B-62953178661C}"/>
              </a:ext>
            </a:extLst>
          </p:cNvPr>
          <p:cNvSpPr/>
          <p:nvPr/>
        </p:nvSpPr>
        <p:spPr>
          <a:xfrm>
            <a:off x="11065998" y="24161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96D16CE4-3CA6-43EC-9F31-FBD678AF6EE9}"/>
              </a:ext>
            </a:extLst>
          </p:cNvPr>
          <p:cNvSpPr/>
          <p:nvPr/>
        </p:nvSpPr>
        <p:spPr>
          <a:xfrm>
            <a:off x="11065998" y="24161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B5C44B7E-F0CC-4770-A6C0-B3029B7A2D53}"/>
              </a:ext>
            </a:extLst>
          </p:cNvPr>
          <p:cNvSpPr/>
          <p:nvPr/>
        </p:nvSpPr>
        <p:spPr>
          <a:xfrm>
            <a:off x="11225357" y="430173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E656F2AB-501F-4704-89E7-E95C3B94AC10}"/>
              </a:ext>
            </a:extLst>
          </p:cNvPr>
          <p:cNvSpPr/>
          <p:nvPr/>
        </p:nvSpPr>
        <p:spPr>
          <a:xfrm>
            <a:off x="11225357" y="430173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8FAAFEE9-159C-4DA9-93AA-14C1F3C59150}"/>
              </a:ext>
            </a:extLst>
          </p:cNvPr>
          <p:cNvSpPr/>
          <p:nvPr/>
        </p:nvSpPr>
        <p:spPr>
          <a:xfrm>
            <a:off x="11215983" y="475725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296972ED-C432-41FD-B9BF-A1605E2601F5}"/>
              </a:ext>
            </a:extLst>
          </p:cNvPr>
          <p:cNvSpPr/>
          <p:nvPr/>
        </p:nvSpPr>
        <p:spPr>
          <a:xfrm>
            <a:off x="11215983" y="475725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0D4589CA-9BA7-46DE-9F34-AF2DC7CBE1F6}"/>
              </a:ext>
            </a:extLst>
          </p:cNvPr>
          <p:cNvSpPr/>
          <p:nvPr/>
        </p:nvSpPr>
        <p:spPr>
          <a:xfrm>
            <a:off x="10914926" y="196024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37F53D6B-F564-4BD7-8689-51F911E5895B}"/>
              </a:ext>
            </a:extLst>
          </p:cNvPr>
          <p:cNvSpPr/>
          <p:nvPr/>
        </p:nvSpPr>
        <p:spPr>
          <a:xfrm>
            <a:off x="10914926" y="196024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EEAAB2BA-7C14-4190-A7BA-A97368EAD340}"/>
              </a:ext>
            </a:extLst>
          </p:cNvPr>
          <p:cNvSpPr/>
          <p:nvPr/>
        </p:nvSpPr>
        <p:spPr>
          <a:xfrm>
            <a:off x="10914926" y="316551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60727F29-CEC3-4E21-ADAF-E50715EB8484}"/>
              </a:ext>
            </a:extLst>
          </p:cNvPr>
          <p:cNvSpPr/>
          <p:nvPr/>
        </p:nvSpPr>
        <p:spPr>
          <a:xfrm>
            <a:off x="10914926" y="316551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B55E4E3D-928F-41B2-8F24-D3E42AE555FA}"/>
              </a:ext>
            </a:extLst>
          </p:cNvPr>
          <p:cNvSpPr/>
          <p:nvPr/>
        </p:nvSpPr>
        <p:spPr>
          <a:xfrm>
            <a:off x="11224989" y="27076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0F61CCF5-300F-4DF3-B1CC-4DB34B2870ED}"/>
              </a:ext>
            </a:extLst>
          </p:cNvPr>
          <p:cNvSpPr/>
          <p:nvPr/>
        </p:nvSpPr>
        <p:spPr>
          <a:xfrm>
            <a:off x="11224989" y="27076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F4B9F87C-4EC2-4136-9DEC-88BEA96A6A26}"/>
              </a:ext>
            </a:extLst>
          </p:cNvPr>
          <p:cNvSpPr/>
          <p:nvPr/>
        </p:nvSpPr>
        <p:spPr>
          <a:xfrm>
            <a:off x="10933498" y="36173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5C06B8AB-A4D2-415D-B60C-B196F6E43DDD}"/>
              </a:ext>
            </a:extLst>
          </p:cNvPr>
          <p:cNvSpPr/>
          <p:nvPr/>
        </p:nvSpPr>
        <p:spPr>
          <a:xfrm>
            <a:off x="10933498" y="36173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1608813A-605B-456B-B75F-EF058C3932E6}"/>
              </a:ext>
            </a:extLst>
          </p:cNvPr>
          <p:cNvSpPr/>
          <p:nvPr/>
        </p:nvSpPr>
        <p:spPr>
          <a:xfrm>
            <a:off x="10166974" y="32239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5918D733-B458-4F17-8015-AACC6797C8D6}"/>
              </a:ext>
            </a:extLst>
          </p:cNvPr>
          <p:cNvSpPr/>
          <p:nvPr/>
        </p:nvSpPr>
        <p:spPr>
          <a:xfrm>
            <a:off x="10166974" y="32239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2532D5B9-57FB-4DB5-8E25-19402AD01626}"/>
              </a:ext>
            </a:extLst>
          </p:cNvPr>
          <p:cNvSpPr/>
          <p:nvPr/>
        </p:nvSpPr>
        <p:spPr>
          <a:xfrm>
            <a:off x="10154722" y="19659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4F696239-1F2A-45ED-8723-B5EEB8E0A6B8}"/>
              </a:ext>
            </a:extLst>
          </p:cNvPr>
          <p:cNvSpPr/>
          <p:nvPr/>
        </p:nvSpPr>
        <p:spPr>
          <a:xfrm>
            <a:off x="10154722" y="19659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73BAB094-F4BA-4482-AE80-44872890F726}"/>
              </a:ext>
            </a:extLst>
          </p:cNvPr>
          <p:cNvSpPr/>
          <p:nvPr/>
        </p:nvSpPr>
        <p:spPr>
          <a:xfrm>
            <a:off x="10050826" y="428770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BC44A98D-3DA3-4847-9381-FDE324373331}"/>
              </a:ext>
            </a:extLst>
          </p:cNvPr>
          <p:cNvSpPr/>
          <p:nvPr/>
        </p:nvSpPr>
        <p:spPr>
          <a:xfrm>
            <a:off x="10050826" y="428770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CAB3EBC6-6D18-4D58-994A-84CEBDA124DA}"/>
              </a:ext>
            </a:extLst>
          </p:cNvPr>
          <p:cNvSpPr/>
          <p:nvPr/>
        </p:nvSpPr>
        <p:spPr>
          <a:xfrm>
            <a:off x="10042343" y="5275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92DDA2F5-D2DB-48A5-835F-F78DB3540AE6}"/>
              </a:ext>
            </a:extLst>
          </p:cNvPr>
          <p:cNvSpPr/>
          <p:nvPr/>
        </p:nvSpPr>
        <p:spPr>
          <a:xfrm>
            <a:off x="10042343" y="5275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DE662377-7A9D-4026-BC6C-B3E4773CD93C}"/>
              </a:ext>
            </a:extLst>
          </p:cNvPr>
          <p:cNvSpPr/>
          <p:nvPr/>
        </p:nvSpPr>
        <p:spPr>
          <a:xfrm>
            <a:off x="10170692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19140780-B441-4EBB-A1E4-2E7991D363D8}"/>
              </a:ext>
            </a:extLst>
          </p:cNvPr>
          <p:cNvSpPr/>
          <p:nvPr/>
        </p:nvSpPr>
        <p:spPr>
          <a:xfrm>
            <a:off x="10170692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258AE735-EC44-44CB-ABBF-AF8F9F286210}"/>
              </a:ext>
            </a:extLst>
          </p:cNvPr>
          <p:cNvSpPr/>
          <p:nvPr/>
        </p:nvSpPr>
        <p:spPr>
          <a:xfrm>
            <a:off x="10097278" y="372745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8050853A-CAE0-45C2-8D39-FCCC6ED51547}"/>
              </a:ext>
            </a:extLst>
          </p:cNvPr>
          <p:cNvSpPr/>
          <p:nvPr/>
        </p:nvSpPr>
        <p:spPr>
          <a:xfrm>
            <a:off x="10097278" y="372745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64D9AF1D-1084-4716-8A20-789DC6DAA797}"/>
              </a:ext>
            </a:extLst>
          </p:cNvPr>
          <p:cNvSpPr/>
          <p:nvPr/>
        </p:nvSpPr>
        <p:spPr>
          <a:xfrm>
            <a:off x="10065327" y="2669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89010A1E-4505-4369-BF90-81E0DF8EA28B}"/>
              </a:ext>
            </a:extLst>
          </p:cNvPr>
          <p:cNvSpPr/>
          <p:nvPr/>
        </p:nvSpPr>
        <p:spPr>
          <a:xfrm>
            <a:off x="10065327" y="2669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210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F2109A-C40B-4DA6-AC04-DC73FCC4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55412E0-EF08-4479-B7C3-9CE5838FEECF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8E766FD-9313-49D1-BC0B-554CDA95964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A6171DF8-3ED1-4590-8841-3BD2B9558EC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A6A1C34-7F6C-41E6-BD46-91AEC617D9B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C1DA6DA-8954-4B2A-965E-503133C0159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投影片編號版面配置區 1">
              <a:extLst>
                <a:ext uri="{FF2B5EF4-FFF2-40B4-BE49-F238E27FC236}">
                  <a16:creationId xmlns:a16="http://schemas.microsoft.com/office/drawing/2014/main" id="{D8CF87EC-CDC5-4F3D-951E-E454FCA6DE6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459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C097CA-0626-4DA5-A570-1C0D73C0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E59D4D7-DE44-49F5-ADA3-038C87B61F01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32322A5-225E-44D2-88FF-0DF3D3AF356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DFD9BA8-AB0E-45F9-B167-A797B436897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4495E27-77AD-46AD-8E46-70B572E8C4B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F41CB0-46C9-479A-8034-1722F0B7380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8FC7AE25-2831-42E1-8C24-F6B19088A9C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342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B293A9-440D-4553-9141-72B653EA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9D9FFB9-4A01-46B1-AE3B-7ED92909572B}"/>
              </a:ext>
            </a:extLst>
          </p:cNvPr>
          <p:cNvSpPr/>
          <p:nvPr/>
        </p:nvSpPr>
        <p:spPr>
          <a:xfrm>
            <a:off x="7517" y="-50333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4F54DB4-7E36-4A3F-906A-78D8249E89C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7BA406E-2BB0-4A0D-833C-994077F8A75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C57C3A-CDA5-4334-A06B-9FC17F8B950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D7F06F0-30AE-49F7-BB89-3EFBF04A421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3C9BC1A2-5539-45A2-AC94-2981B297DA4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509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9B18CA-C9CC-43AE-AD88-B7947CA0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3844F2B-C744-47CE-AFAF-EFFA34FA5C2A}"/>
              </a:ext>
            </a:extLst>
          </p:cNvPr>
          <p:cNvSpPr/>
          <p:nvPr/>
        </p:nvSpPr>
        <p:spPr>
          <a:xfrm>
            <a:off x="7517" y="-50333"/>
            <a:ext cx="12176967" cy="6795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10A46D1-0C68-479F-A027-6C22E8E363B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2234018-EA17-423B-8381-EC9CF190541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F957B19-BD0C-48D0-8EA1-B6405A1E5AE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B8810BC-453C-43A2-B144-C75A110BC1D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C2ACEF7E-5DC8-48B3-8D68-80D8482D34C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075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B9F9262-BF6A-44EE-B769-03406CFA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573CA2D-6AAD-4BF6-8283-38161D1BC4A6}"/>
              </a:ext>
            </a:extLst>
          </p:cNvPr>
          <p:cNvSpPr/>
          <p:nvPr/>
        </p:nvSpPr>
        <p:spPr>
          <a:xfrm>
            <a:off x="7517" y="-50333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841293D-1984-4F92-AA42-6683EC8862BF}"/>
              </a:ext>
            </a:extLst>
          </p:cNvPr>
          <p:cNvGrpSpPr/>
          <p:nvPr/>
        </p:nvGrpSpPr>
        <p:grpSpPr>
          <a:xfrm>
            <a:off x="0" y="6337882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E5A5232-0250-4469-824A-BF36625845E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9AE9C3-B9B2-4B96-BB94-38F0F1F8BBD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AE6F94E-E40C-4EF6-A856-B7F95EB97D5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2D6EAFEC-D669-497D-9983-553E34312BD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696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C3C8EE-19C8-40AA-B80F-19E1F699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DD819C-0612-4B73-BDAA-38AD8773D08F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5963AA3-997F-4EB0-A7E3-868D078BC7E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0CC07C9-BB1A-47F6-93E9-A19D401CD99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81AA296-598B-4CBF-AF6F-E5CF463C205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9C098D4-7550-4D64-B53B-C929EA82982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2D198944-1988-4416-8A4F-6F3BBEFBE44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106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F5A2A7-ADD4-461E-89AD-4C5612E9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E89AF24-7AF3-40A6-8EB5-B6E14A37A3B5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BF1D74E-F35D-492D-9C99-FBE21FC6F98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3CF07FE-3544-49D0-A559-FE8B2A8B3F4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80A88A6-C39D-4CC8-A608-167A52B3405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F8D53CF-48BD-4603-865F-0EF0C3136A7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00955C26-D60B-454D-A8A4-6205C50CC64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76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99B362-F688-4BA1-A3FD-8D966277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12EAF9F-6A2E-48E1-BB91-28C54F17DB5B}"/>
              </a:ext>
            </a:extLst>
          </p:cNvPr>
          <p:cNvSpPr/>
          <p:nvPr/>
        </p:nvSpPr>
        <p:spPr>
          <a:xfrm>
            <a:off x="7517" y="1"/>
            <a:ext cx="12176967" cy="676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CE019A7-8D74-443D-8108-3286A0FFFDB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6D9027B4-8137-44BE-9E20-5FB2C4801A6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44873C-4308-412B-9CE1-7B22231BCB2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24FCA6-D37E-4D59-AD3B-1A29152BB5C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68115B24-3A91-401E-A561-7FD7DB31FF5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651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4B74A35-7D62-4DB3-AA05-E4DBEB84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1AEA061-13CB-4D1D-B4EF-2A64E06D9DCC}"/>
              </a:ext>
            </a:extLst>
          </p:cNvPr>
          <p:cNvSpPr/>
          <p:nvPr/>
        </p:nvSpPr>
        <p:spPr>
          <a:xfrm>
            <a:off x="7517" y="1"/>
            <a:ext cx="12176967" cy="674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7FA9693-509D-400F-B040-272A790338A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B19FC8D-0162-4D17-A6B4-F164647F1CC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75D273-C3D7-4610-93AE-654CBE1F025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E295056-BB63-4F1B-95D6-F803E312321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4924B746-FE20-4906-9A20-7834538EAD4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985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5F76C5-2156-4FE2-B245-AE6CE45B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53446C4-946E-4411-9983-644AF18387C1}"/>
              </a:ext>
            </a:extLst>
          </p:cNvPr>
          <p:cNvSpPr/>
          <p:nvPr/>
        </p:nvSpPr>
        <p:spPr>
          <a:xfrm>
            <a:off x="7517" y="1"/>
            <a:ext cx="12176967" cy="6702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4256F88-DC42-4D28-832E-EEDEFFF56E8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D46AA4D-81DC-4345-9D40-1C53DFD7770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775D289-A599-48ED-B3F6-C9F7BA1CE73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DB8A2A3-DB70-4415-B9DA-6362CBF3BA8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C953F56B-A905-489C-AB31-EAE949B6963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01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B07B01-2184-4867-B031-6B76DB86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F0D65BC-04E2-4DA5-A2CF-806DB37980BB}"/>
              </a:ext>
            </a:extLst>
          </p:cNvPr>
          <p:cNvSpPr/>
          <p:nvPr/>
        </p:nvSpPr>
        <p:spPr>
          <a:xfrm>
            <a:off x="3151766" y="2103739"/>
            <a:ext cx="0" cy="3458845"/>
          </a:xfrm>
          <a:custGeom>
            <a:avLst/>
            <a:gdLst/>
            <a:ahLst/>
            <a:cxnLst/>
            <a:rect l="l" t="t" r="r" b="b"/>
            <a:pathLst>
              <a:path h="3458845">
                <a:moveTo>
                  <a:pt x="0" y="0"/>
                </a:moveTo>
                <a:lnTo>
                  <a:pt x="1" y="345846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6411A35-910F-49D4-A7DD-DD7FE323E1DF}"/>
              </a:ext>
            </a:extLst>
          </p:cNvPr>
          <p:cNvSpPr/>
          <p:nvPr/>
        </p:nvSpPr>
        <p:spPr>
          <a:xfrm>
            <a:off x="1287719" y="3799451"/>
            <a:ext cx="3763645" cy="0"/>
          </a:xfrm>
          <a:custGeom>
            <a:avLst/>
            <a:gdLst/>
            <a:ahLst/>
            <a:cxnLst/>
            <a:rect l="l" t="t" r="r" b="b"/>
            <a:pathLst>
              <a:path w="3763645">
                <a:moveTo>
                  <a:pt x="376335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916A9AF-43BD-487F-8880-9C3D50B79EC1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D9071D1-DE2E-4F89-B9A7-F7F80BF8079C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1F27A5B-B402-4F06-B54C-8525A6C310C6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808C6FC-FAAC-4E52-8253-0C91F8DCBEC5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77FDFD9-8DED-4072-8344-D2498679B024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45EF804-3697-4918-B2F9-B595AC503A3D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2B85355-CB42-4660-8DC3-652EC1513A25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B03D865-49C9-44E9-B5CF-BA61416D0861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38C5584-4ADF-4C89-98D6-465BF7D93A25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032509C-5CCD-412E-B77A-96942D841976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3E11CC3D-217F-461A-BF30-9ECE33918520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946F89F-8C1E-417A-9DBD-F21589E1334B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5855F55-73EA-4014-B133-69500EFDAD41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067B13B-51CC-4ABB-9462-B76A984649F9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730A2B6-314B-449D-A394-F718CE2EC03C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122AE1CB-9445-4808-AE45-DABC587DCEB1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E26F9CDA-8463-482E-A308-0CDF0DDEECFF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8AB5989-9A18-4570-BC81-DD0A096920AC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AA3E79B-2FE5-41E1-87F2-7FF191893BEB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B4E1ECF9-AFA5-4D1D-A7ED-A502DD5BFE08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824858CC-3494-46B9-86A1-CC1BB8D5797C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0178E1B8-6E90-48A4-8BD8-CCA76BF803BE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8ACFF457-18BE-4EEE-8F19-D913FC2271DC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55BC99BE-A3FC-4599-8FA8-202DE04106F2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11FB430F-BCA3-479F-959A-162EF92A49CC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A89FD2E6-7E83-4104-8E5E-4C757DAE2038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034ADC70-97DF-4767-BA3C-8E6C76E7C85B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83D09D5B-6CA5-4E51-BF52-E25D744AFB76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95ECFC05-9361-45EB-B04C-5D243CC99A1D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DB7C3854-A802-44DB-A069-A3D45E1D790F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CF807AF0-7CEA-4423-9694-263FB3BEC9B8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73BC10B-08C6-4FA2-A29E-A79595F5920A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065BC7DE-221E-45B2-86B8-AA83727CC736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8714706C-E409-4E52-B71B-58B02EE4BB21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71061F60-800E-431B-B3B9-EB9F6D123F45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73F5FD62-D5D5-4BB7-8017-C358916E3500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2CDFD2CA-44E6-4F2E-8B89-9D29DA1931C1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E2AF4657-AF5D-41B7-87C5-5BF81350CA87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8CDF6062-BDEF-4E83-A3B1-A68A1DD1CBC4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23DFFD9C-80EC-4FC8-8B3E-1B252B4867A9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F311C2-D803-4A79-9E9B-F507139F225C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8C64A8DF-FF01-4CA3-838F-12B589339170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A9CAB749-8663-45B7-8FD5-DDDB29A84E48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DF378D3C-F79E-42CE-9C05-4752B62DC06F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979C925E-1569-4A3D-957D-0DA53B78E523}"/>
              </a:ext>
            </a:extLst>
          </p:cNvPr>
          <p:cNvSpPr txBox="1"/>
          <p:nvPr/>
        </p:nvSpPr>
        <p:spPr>
          <a:xfrm>
            <a:off x="1257278" y="3830711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A4877968-D57A-4823-B5D1-14A6982DD928}"/>
              </a:ext>
            </a:extLst>
          </p:cNvPr>
          <p:cNvSpPr txBox="1"/>
          <p:nvPr/>
        </p:nvSpPr>
        <p:spPr>
          <a:xfrm>
            <a:off x="3250881" y="2027019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A20FAE85-284F-46D9-95CE-4127AA6DCC9F}"/>
              </a:ext>
            </a:extLst>
          </p:cNvPr>
          <p:cNvSpPr txBox="1"/>
          <p:nvPr/>
        </p:nvSpPr>
        <p:spPr>
          <a:xfrm>
            <a:off x="2123860" y="1473624"/>
            <a:ext cx="205676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B84EB208-F608-4040-93ED-E2F59D8A51F1}"/>
              </a:ext>
            </a:extLst>
          </p:cNvPr>
          <p:cNvSpPr txBox="1"/>
          <p:nvPr/>
        </p:nvSpPr>
        <p:spPr>
          <a:xfrm>
            <a:off x="5355132" y="2369408"/>
            <a:ext cx="2205990" cy="935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(x</a:t>
            </a:r>
            <a:r>
              <a:rPr sz="3150" spc="15" baseline="25132" dirty="0">
                <a:latin typeface="Calibri"/>
                <a:cs typeface="Calibri"/>
              </a:rPr>
              <a:t>2</a:t>
            </a:r>
            <a:r>
              <a:rPr sz="3150" baseline="25132" dirty="0">
                <a:latin typeface="Calibri"/>
                <a:cs typeface="Calibri"/>
              </a:rPr>
              <a:t> </a:t>
            </a:r>
            <a:r>
              <a:rPr sz="3150" spc="-330" baseline="25132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150" spc="22" baseline="25132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150" spc="22" baseline="25132" dirty="0">
                <a:latin typeface="Calibri"/>
                <a:cs typeface="Calibri"/>
              </a:rPr>
              <a:t>1</a:t>
            </a:r>
            <a:r>
              <a:rPr sz="3150" spc="7" baseline="25132" dirty="0">
                <a:latin typeface="Calibri"/>
                <a:cs typeface="Calibri"/>
              </a:rPr>
              <a:t>/2</a:t>
            </a:r>
            <a:r>
              <a:rPr sz="3150" baseline="25132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θ</a:t>
            </a:r>
            <a:r>
              <a:rPr sz="3200" dirty="0">
                <a:latin typeface="Calibri"/>
                <a:cs typeface="Calibri"/>
              </a:rPr>
              <a:t>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150" baseline="25132" dirty="0">
                <a:latin typeface="Calibri"/>
                <a:cs typeface="Calibri"/>
              </a:rPr>
              <a:t>-</a:t>
            </a:r>
            <a:r>
              <a:rPr sz="3150" spc="22" baseline="25132" dirty="0">
                <a:latin typeface="Calibri"/>
                <a:cs typeface="Calibri"/>
              </a:rPr>
              <a:t>1</a:t>
            </a:r>
            <a:r>
              <a:rPr sz="3200" spc="-15" dirty="0">
                <a:latin typeface="Calibri"/>
                <a:cs typeface="Calibri"/>
              </a:rPr>
              <a:t>(y</a:t>
            </a:r>
            <a:r>
              <a:rPr sz="3200" dirty="0">
                <a:latin typeface="Calibri"/>
                <a:cs typeface="Calibri"/>
              </a:rPr>
              <a:t>/x)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BB783FC8-51E9-4758-8791-5C4410ABDCDC}"/>
              </a:ext>
            </a:extLst>
          </p:cNvPr>
          <p:cNvSpPr/>
          <p:nvPr/>
        </p:nvSpPr>
        <p:spPr>
          <a:xfrm>
            <a:off x="5405377" y="366610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1587178" y="0"/>
                </a:moveTo>
                <a:lnTo>
                  <a:pt x="1587178" y="88900"/>
                </a:lnTo>
                <a:lnTo>
                  <a:pt x="0" y="88900"/>
                </a:lnTo>
                <a:lnTo>
                  <a:pt x="0" y="177800"/>
                </a:lnTo>
                <a:lnTo>
                  <a:pt x="1587178" y="177800"/>
                </a:lnTo>
                <a:lnTo>
                  <a:pt x="1587178" y="266700"/>
                </a:lnTo>
                <a:lnTo>
                  <a:pt x="1853878" y="133351"/>
                </a:lnTo>
                <a:lnTo>
                  <a:pt x="1587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26E3C0FB-08FF-49EE-A74C-6603497AD379}"/>
              </a:ext>
            </a:extLst>
          </p:cNvPr>
          <p:cNvSpPr/>
          <p:nvPr/>
        </p:nvSpPr>
        <p:spPr>
          <a:xfrm>
            <a:off x="9693129" y="2103739"/>
            <a:ext cx="0" cy="3458845"/>
          </a:xfrm>
          <a:custGeom>
            <a:avLst/>
            <a:gdLst/>
            <a:ahLst/>
            <a:cxnLst/>
            <a:rect l="l" t="t" r="r" b="b"/>
            <a:pathLst>
              <a:path h="3458845">
                <a:moveTo>
                  <a:pt x="0" y="0"/>
                </a:moveTo>
                <a:lnTo>
                  <a:pt x="1" y="345846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04C8ECE9-83CE-4A18-A622-6AF046AB9276}"/>
              </a:ext>
            </a:extLst>
          </p:cNvPr>
          <p:cNvSpPr/>
          <p:nvPr/>
        </p:nvSpPr>
        <p:spPr>
          <a:xfrm>
            <a:off x="7829082" y="3799451"/>
            <a:ext cx="3763645" cy="0"/>
          </a:xfrm>
          <a:custGeom>
            <a:avLst/>
            <a:gdLst/>
            <a:ahLst/>
            <a:cxnLst/>
            <a:rect l="l" t="t" r="r" b="b"/>
            <a:pathLst>
              <a:path w="3763645">
                <a:moveTo>
                  <a:pt x="376335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640E9BF3-774C-4807-B796-28BC6BA53595}"/>
              </a:ext>
            </a:extLst>
          </p:cNvPr>
          <p:cNvSpPr txBox="1"/>
          <p:nvPr/>
        </p:nvSpPr>
        <p:spPr>
          <a:xfrm>
            <a:off x="8676367" y="1473624"/>
            <a:ext cx="20351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14744C06-9F08-47E0-B784-6630C3120385}"/>
              </a:ext>
            </a:extLst>
          </p:cNvPr>
          <p:cNvSpPr txBox="1"/>
          <p:nvPr/>
        </p:nvSpPr>
        <p:spPr>
          <a:xfrm>
            <a:off x="5530789" y="3992214"/>
            <a:ext cx="145097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0655">
              <a:lnSpc>
                <a:spcPts val="3329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C7C676DC-E6FC-4AFE-BF62-B32E978AD98F}"/>
              </a:ext>
            </a:extLst>
          </p:cNvPr>
          <p:cNvSpPr txBox="1"/>
          <p:nvPr/>
        </p:nvSpPr>
        <p:spPr>
          <a:xfrm>
            <a:off x="7767233" y="3812580"/>
            <a:ext cx="1498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8D65A61E-5B9C-4893-8C53-80BF9576D42C}"/>
              </a:ext>
            </a:extLst>
          </p:cNvPr>
          <p:cNvSpPr txBox="1"/>
          <p:nvPr/>
        </p:nvSpPr>
        <p:spPr>
          <a:xfrm>
            <a:off x="9358827" y="1912744"/>
            <a:ext cx="21462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θ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51ADEC0A-9E03-4675-85FE-3F0F977F4C23}"/>
              </a:ext>
            </a:extLst>
          </p:cNvPr>
          <p:cNvSpPr/>
          <p:nvPr/>
        </p:nvSpPr>
        <p:spPr>
          <a:xfrm>
            <a:off x="11215983" y="32959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4989402F-9F6A-407F-B8B5-3000984E7331}"/>
              </a:ext>
            </a:extLst>
          </p:cNvPr>
          <p:cNvSpPr/>
          <p:nvPr/>
        </p:nvSpPr>
        <p:spPr>
          <a:xfrm>
            <a:off x="11215983" y="32959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41061447-3C7D-4C27-9209-287B845CB50C}"/>
              </a:ext>
            </a:extLst>
          </p:cNvPr>
          <p:cNvSpPr/>
          <p:nvPr/>
        </p:nvSpPr>
        <p:spPr>
          <a:xfrm>
            <a:off x="11097806" y="296224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9E3E2AB8-E2D6-4D05-B4DF-C1338712E0DD}"/>
              </a:ext>
            </a:extLst>
          </p:cNvPr>
          <p:cNvSpPr/>
          <p:nvPr/>
        </p:nvSpPr>
        <p:spPr>
          <a:xfrm>
            <a:off x="11097806" y="296224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9975EED8-D197-4630-A077-3678BB734D67}"/>
              </a:ext>
            </a:extLst>
          </p:cNvPr>
          <p:cNvSpPr/>
          <p:nvPr/>
        </p:nvSpPr>
        <p:spPr>
          <a:xfrm>
            <a:off x="10985575" y="4069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6F45966B-1F3F-46F9-BEC1-732FBEA213E2}"/>
              </a:ext>
            </a:extLst>
          </p:cNvPr>
          <p:cNvSpPr/>
          <p:nvPr/>
        </p:nvSpPr>
        <p:spPr>
          <a:xfrm>
            <a:off x="10985575" y="4069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C76ABC66-D3F7-4B72-9F53-14A7BCDA8E18}"/>
              </a:ext>
            </a:extLst>
          </p:cNvPr>
          <p:cNvSpPr/>
          <p:nvPr/>
        </p:nvSpPr>
        <p:spPr>
          <a:xfrm>
            <a:off x="11124541" y="37844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A70411DB-D904-4658-A3C1-74DDB83B0F58}"/>
              </a:ext>
            </a:extLst>
          </p:cNvPr>
          <p:cNvSpPr/>
          <p:nvPr/>
        </p:nvSpPr>
        <p:spPr>
          <a:xfrm>
            <a:off x="11124541" y="37844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720F0C73-7C86-4B12-B30F-8EBEDCFBB3F9}"/>
              </a:ext>
            </a:extLst>
          </p:cNvPr>
          <p:cNvSpPr/>
          <p:nvPr/>
        </p:nvSpPr>
        <p:spPr>
          <a:xfrm>
            <a:off x="10988040" y="49903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8EE60C13-3A9E-45D0-9EE8-B8D715A070DB}"/>
              </a:ext>
            </a:extLst>
          </p:cNvPr>
          <p:cNvSpPr/>
          <p:nvPr/>
        </p:nvSpPr>
        <p:spPr>
          <a:xfrm>
            <a:off x="10988040" y="49903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C6FAAAD8-80C6-4E73-9139-0ADD8B599F03}"/>
              </a:ext>
            </a:extLst>
          </p:cNvPr>
          <p:cNvSpPr/>
          <p:nvPr/>
        </p:nvSpPr>
        <p:spPr>
          <a:xfrm>
            <a:off x="11033103" y="45528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602CFBFF-6394-4C15-8EBF-931A075F33F7}"/>
              </a:ext>
            </a:extLst>
          </p:cNvPr>
          <p:cNvSpPr/>
          <p:nvPr/>
        </p:nvSpPr>
        <p:spPr>
          <a:xfrm>
            <a:off x="11033103" y="45528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ECA36417-8BA5-4215-852E-BB72AA05FCE5}"/>
              </a:ext>
            </a:extLst>
          </p:cNvPr>
          <p:cNvSpPr/>
          <p:nvPr/>
        </p:nvSpPr>
        <p:spPr>
          <a:xfrm>
            <a:off x="11116440" y="534573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546BDD51-E1E3-49F3-A148-381042AFB13E}"/>
              </a:ext>
            </a:extLst>
          </p:cNvPr>
          <p:cNvSpPr/>
          <p:nvPr/>
        </p:nvSpPr>
        <p:spPr>
          <a:xfrm>
            <a:off x="11116440" y="534573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C986C345-2600-4654-97B8-568FF1F322D7}"/>
              </a:ext>
            </a:extLst>
          </p:cNvPr>
          <p:cNvSpPr/>
          <p:nvPr/>
        </p:nvSpPr>
        <p:spPr>
          <a:xfrm>
            <a:off x="11248877" y="220537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4AC684D1-6297-46D8-8FE8-178601CA79B3}"/>
              </a:ext>
            </a:extLst>
          </p:cNvPr>
          <p:cNvSpPr/>
          <p:nvPr/>
        </p:nvSpPr>
        <p:spPr>
          <a:xfrm>
            <a:off x="11248877" y="220537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5D0F8CF2-1731-498A-B653-1D3A38504916}"/>
              </a:ext>
            </a:extLst>
          </p:cNvPr>
          <p:cNvSpPr/>
          <p:nvPr/>
        </p:nvSpPr>
        <p:spPr>
          <a:xfrm>
            <a:off x="11065998" y="24161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06B21551-B4D4-4135-9515-74900B0DB5EF}"/>
              </a:ext>
            </a:extLst>
          </p:cNvPr>
          <p:cNvSpPr/>
          <p:nvPr/>
        </p:nvSpPr>
        <p:spPr>
          <a:xfrm>
            <a:off x="11065998" y="24161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710552E7-C603-4EFD-87DB-2B1E6902A693}"/>
              </a:ext>
            </a:extLst>
          </p:cNvPr>
          <p:cNvSpPr/>
          <p:nvPr/>
        </p:nvSpPr>
        <p:spPr>
          <a:xfrm>
            <a:off x="11225357" y="430173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555CB015-037A-4651-8521-8FA73A95B903}"/>
              </a:ext>
            </a:extLst>
          </p:cNvPr>
          <p:cNvSpPr/>
          <p:nvPr/>
        </p:nvSpPr>
        <p:spPr>
          <a:xfrm>
            <a:off x="11225357" y="430173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F7748F2F-8DF0-4CF3-9A65-1DCE517FE632}"/>
              </a:ext>
            </a:extLst>
          </p:cNvPr>
          <p:cNvSpPr/>
          <p:nvPr/>
        </p:nvSpPr>
        <p:spPr>
          <a:xfrm>
            <a:off x="11215983" y="475725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E962F75-FED1-49FC-AE5C-7F96279150E8}"/>
              </a:ext>
            </a:extLst>
          </p:cNvPr>
          <p:cNvSpPr/>
          <p:nvPr/>
        </p:nvSpPr>
        <p:spPr>
          <a:xfrm>
            <a:off x="11215983" y="475725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5EF2EEA8-296D-4DB8-946E-C4BEA45EE953}"/>
              </a:ext>
            </a:extLst>
          </p:cNvPr>
          <p:cNvSpPr/>
          <p:nvPr/>
        </p:nvSpPr>
        <p:spPr>
          <a:xfrm>
            <a:off x="10914926" y="196024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48FC74A0-302D-410E-8F23-44D3DA006599}"/>
              </a:ext>
            </a:extLst>
          </p:cNvPr>
          <p:cNvSpPr/>
          <p:nvPr/>
        </p:nvSpPr>
        <p:spPr>
          <a:xfrm>
            <a:off x="10914926" y="196024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117A6655-C87E-469D-AACE-0586A456EBA4}"/>
              </a:ext>
            </a:extLst>
          </p:cNvPr>
          <p:cNvSpPr/>
          <p:nvPr/>
        </p:nvSpPr>
        <p:spPr>
          <a:xfrm>
            <a:off x="10914926" y="316551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>
            <a:extLst>
              <a:ext uri="{FF2B5EF4-FFF2-40B4-BE49-F238E27FC236}">
                <a16:creationId xmlns:a16="http://schemas.microsoft.com/office/drawing/2014/main" id="{B7515725-E33F-490E-9D35-26F69D4E0CF2}"/>
              </a:ext>
            </a:extLst>
          </p:cNvPr>
          <p:cNvSpPr/>
          <p:nvPr/>
        </p:nvSpPr>
        <p:spPr>
          <a:xfrm>
            <a:off x="10914926" y="316551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>
            <a:extLst>
              <a:ext uri="{FF2B5EF4-FFF2-40B4-BE49-F238E27FC236}">
                <a16:creationId xmlns:a16="http://schemas.microsoft.com/office/drawing/2014/main" id="{BB38166B-5B13-457B-8A15-F268AA144B56}"/>
              </a:ext>
            </a:extLst>
          </p:cNvPr>
          <p:cNvSpPr/>
          <p:nvPr/>
        </p:nvSpPr>
        <p:spPr>
          <a:xfrm>
            <a:off x="11224989" y="27076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>
            <a:extLst>
              <a:ext uri="{FF2B5EF4-FFF2-40B4-BE49-F238E27FC236}">
                <a16:creationId xmlns:a16="http://schemas.microsoft.com/office/drawing/2014/main" id="{1E4FD902-3224-4DA1-A48C-F0B9B14BCC98}"/>
              </a:ext>
            </a:extLst>
          </p:cNvPr>
          <p:cNvSpPr/>
          <p:nvPr/>
        </p:nvSpPr>
        <p:spPr>
          <a:xfrm>
            <a:off x="11224989" y="27076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>
            <a:extLst>
              <a:ext uri="{FF2B5EF4-FFF2-40B4-BE49-F238E27FC236}">
                <a16:creationId xmlns:a16="http://schemas.microsoft.com/office/drawing/2014/main" id="{C0A8E5E3-B854-4B89-9BED-B91A6539B3CA}"/>
              </a:ext>
            </a:extLst>
          </p:cNvPr>
          <p:cNvSpPr/>
          <p:nvPr/>
        </p:nvSpPr>
        <p:spPr>
          <a:xfrm>
            <a:off x="10933498" y="36173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>
            <a:extLst>
              <a:ext uri="{FF2B5EF4-FFF2-40B4-BE49-F238E27FC236}">
                <a16:creationId xmlns:a16="http://schemas.microsoft.com/office/drawing/2014/main" id="{3ADD82B9-7E45-4B1F-97CF-6B605735BE47}"/>
              </a:ext>
            </a:extLst>
          </p:cNvPr>
          <p:cNvSpPr/>
          <p:nvPr/>
        </p:nvSpPr>
        <p:spPr>
          <a:xfrm>
            <a:off x="10933498" y="36173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>
            <a:extLst>
              <a:ext uri="{FF2B5EF4-FFF2-40B4-BE49-F238E27FC236}">
                <a16:creationId xmlns:a16="http://schemas.microsoft.com/office/drawing/2014/main" id="{7231FC0D-4A3D-4802-B986-35B0B03970AF}"/>
              </a:ext>
            </a:extLst>
          </p:cNvPr>
          <p:cNvSpPr/>
          <p:nvPr/>
        </p:nvSpPr>
        <p:spPr>
          <a:xfrm>
            <a:off x="10166974" y="32239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>
            <a:extLst>
              <a:ext uri="{FF2B5EF4-FFF2-40B4-BE49-F238E27FC236}">
                <a16:creationId xmlns:a16="http://schemas.microsoft.com/office/drawing/2014/main" id="{D9E3C976-A835-4B2F-81CC-3C38F870036D}"/>
              </a:ext>
            </a:extLst>
          </p:cNvPr>
          <p:cNvSpPr/>
          <p:nvPr/>
        </p:nvSpPr>
        <p:spPr>
          <a:xfrm>
            <a:off x="10166974" y="32239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>
            <a:extLst>
              <a:ext uri="{FF2B5EF4-FFF2-40B4-BE49-F238E27FC236}">
                <a16:creationId xmlns:a16="http://schemas.microsoft.com/office/drawing/2014/main" id="{F7CEDE59-EE58-47B6-AE9C-0590BA7008E7}"/>
              </a:ext>
            </a:extLst>
          </p:cNvPr>
          <p:cNvSpPr/>
          <p:nvPr/>
        </p:nvSpPr>
        <p:spPr>
          <a:xfrm>
            <a:off x="10154722" y="19659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>
            <a:extLst>
              <a:ext uri="{FF2B5EF4-FFF2-40B4-BE49-F238E27FC236}">
                <a16:creationId xmlns:a16="http://schemas.microsoft.com/office/drawing/2014/main" id="{602A4FE3-64BE-48C5-BBAE-FA40B0397F17}"/>
              </a:ext>
            </a:extLst>
          </p:cNvPr>
          <p:cNvSpPr/>
          <p:nvPr/>
        </p:nvSpPr>
        <p:spPr>
          <a:xfrm>
            <a:off x="10154722" y="19659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>
            <a:extLst>
              <a:ext uri="{FF2B5EF4-FFF2-40B4-BE49-F238E27FC236}">
                <a16:creationId xmlns:a16="http://schemas.microsoft.com/office/drawing/2014/main" id="{D63D258F-EAB0-4971-B167-2B70A5B97D39}"/>
              </a:ext>
            </a:extLst>
          </p:cNvPr>
          <p:cNvSpPr/>
          <p:nvPr/>
        </p:nvSpPr>
        <p:spPr>
          <a:xfrm>
            <a:off x="10050826" y="428770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>
            <a:extLst>
              <a:ext uri="{FF2B5EF4-FFF2-40B4-BE49-F238E27FC236}">
                <a16:creationId xmlns:a16="http://schemas.microsoft.com/office/drawing/2014/main" id="{47EC7A32-E6B7-4E72-9454-B47C0527410E}"/>
              </a:ext>
            </a:extLst>
          </p:cNvPr>
          <p:cNvSpPr/>
          <p:nvPr/>
        </p:nvSpPr>
        <p:spPr>
          <a:xfrm>
            <a:off x="10050826" y="428770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>
            <a:extLst>
              <a:ext uri="{FF2B5EF4-FFF2-40B4-BE49-F238E27FC236}">
                <a16:creationId xmlns:a16="http://schemas.microsoft.com/office/drawing/2014/main" id="{E12AB705-AE0B-4976-ACA4-C9248A5A829A}"/>
              </a:ext>
            </a:extLst>
          </p:cNvPr>
          <p:cNvSpPr/>
          <p:nvPr/>
        </p:nvSpPr>
        <p:spPr>
          <a:xfrm>
            <a:off x="10042343" y="5275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>
            <a:extLst>
              <a:ext uri="{FF2B5EF4-FFF2-40B4-BE49-F238E27FC236}">
                <a16:creationId xmlns:a16="http://schemas.microsoft.com/office/drawing/2014/main" id="{410B706A-8775-4997-8FE0-EECBCAB05E39}"/>
              </a:ext>
            </a:extLst>
          </p:cNvPr>
          <p:cNvSpPr/>
          <p:nvPr/>
        </p:nvSpPr>
        <p:spPr>
          <a:xfrm>
            <a:off x="10042343" y="5275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>
            <a:extLst>
              <a:ext uri="{FF2B5EF4-FFF2-40B4-BE49-F238E27FC236}">
                <a16:creationId xmlns:a16="http://schemas.microsoft.com/office/drawing/2014/main" id="{5D14C72A-59B2-458F-96BF-E74A439B7F8C}"/>
              </a:ext>
            </a:extLst>
          </p:cNvPr>
          <p:cNvSpPr/>
          <p:nvPr/>
        </p:nvSpPr>
        <p:spPr>
          <a:xfrm>
            <a:off x="10170692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>
            <a:extLst>
              <a:ext uri="{FF2B5EF4-FFF2-40B4-BE49-F238E27FC236}">
                <a16:creationId xmlns:a16="http://schemas.microsoft.com/office/drawing/2014/main" id="{FE470EB3-349E-438A-82B5-D2CA60D293D0}"/>
              </a:ext>
            </a:extLst>
          </p:cNvPr>
          <p:cNvSpPr/>
          <p:nvPr/>
        </p:nvSpPr>
        <p:spPr>
          <a:xfrm>
            <a:off x="10170692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>
            <a:extLst>
              <a:ext uri="{FF2B5EF4-FFF2-40B4-BE49-F238E27FC236}">
                <a16:creationId xmlns:a16="http://schemas.microsoft.com/office/drawing/2014/main" id="{4C9A4140-0393-46D6-B6E7-BEC00C0D32CD}"/>
              </a:ext>
            </a:extLst>
          </p:cNvPr>
          <p:cNvSpPr/>
          <p:nvPr/>
        </p:nvSpPr>
        <p:spPr>
          <a:xfrm>
            <a:off x="10097278" y="372745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F0895150-AE78-499F-AA36-F1EEE026AE9E}"/>
              </a:ext>
            </a:extLst>
          </p:cNvPr>
          <p:cNvSpPr/>
          <p:nvPr/>
        </p:nvSpPr>
        <p:spPr>
          <a:xfrm>
            <a:off x="10097278" y="372745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69955257-3416-40DD-9DFF-A84BFE0D4755}"/>
              </a:ext>
            </a:extLst>
          </p:cNvPr>
          <p:cNvSpPr/>
          <p:nvPr/>
        </p:nvSpPr>
        <p:spPr>
          <a:xfrm>
            <a:off x="10065327" y="2669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>
            <a:extLst>
              <a:ext uri="{FF2B5EF4-FFF2-40B4-BE49-F238E27FC236}">
                <a16:creationId xmlns:a16="http://schemas.microsoft.com/office/drawing/2014/main" id="{D6A11CD6-CE97-4E08-A92E-6ACE5187A2C7}"/>
              </a:ext>
            </a:extLst>
          </p:cNvPr>
          <p:cNvSpPr/>
          <p:nvPr/>
        </p:nvSpPr>
        <p:spPr>
          <a:xfrm>
            <a:off x="10065327" y="2669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>
            <a:extLst>
              <a:ext uri="{FF2B5EF4-FFF2-40B4-BE49-F238E27FC236}">
                <a16:creationId xmlns:a16="http://schemas.microsoft.com/office/drawing/2014/main" id="{D0D35755-E6E1-43E8-B738-1A1E36E774D5}"/>
              </a:ext>
            </a:extLst>
          </p:cNvPr>
          <p:cNvSpPr/>
          <p:nvPr/>
        </p:nvSpPr>
        <p:spPr>
          <a:xfrm>
            <a:off x="10637239" y="1921089"/>
            <a:ext cx="4445" cy="3823970"/>
          </a:xfrm>
          <a:custGeom>
            <a:avLst/>
            <a:gdLst/>
            <a:ahLst/>
            <a:cxnLst/>
            <a:rect l="l" t="t" r="r" b="b"/>
            <a:pathLst>
              <a:path w="4445" h="3823970">
                <a:moveTo>
                  <a:pt x="4378" y="0"/>
                </a:moveTo>
                <a:lnTo>
                  <a:pt x="0" y="382376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>
            <a:extLst>
              <a:ext uri="{FF2B5EF4-FFF2-40B4-BE49-F238E27FC236}">
                <a16:creationId xmlns:a16="http://schemas.microsoft.com/office/drawing/2014/main" id="{59AF39D7-360D-4C8A-9A95-B74F301981CC}"/>
              </a:ext>
            </a:extLst>
          </p:cNvPr>
          <p:cNvSpPr txBox="1"/>
          <p:nvPr/>
        </p:nvSpPr>
        <p:spPr>
          <a:xfrm>
            <a:off x="8675547" y="5630742"/>
            <a:ext cx="1672589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ifi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6" name="object 2">
            <a:extLst>
              <a:ext uri="{FF2B5EF4-FFF2-40B4-BE49-F238E27FC236}">
                <a16:creationId xmlns:a16="http://schemas.microsoft.com/office/drawing/2014/main" id="{024D3AB9-4494-489C-B814-AF831085E5D7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On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5" dirty="0">
                <a:solidFill>
                  <a:schemeClr val="tx1"/>
                </a:solidFill>
              </a:rPr>
              <a:t>l</a:t>
            </a:r>
            <a:r>
              <a:rPr lang="en-US" spc="-25" dirty="0">
                <a:solidFill>
                  <a:schemeClr val="tx1"/>
                </a:solidFill>
              </a:rPr>
              <a:t>ut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n:</a:t>
            </a:r>
            <a:r>
              <a:rPr lang="en-US" spc="-15" dirty="0">
                <a:solidFill>
                  <a:schemeClr val="tx1"/>
                </a:solidFill>
              </a:rPr>
              <a:t> </a:t>
            </a:r>
            <a:r>
              <a:rPr lang="en-US" sz="3900" spc="-25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5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tu</a:t>
            </a:r>
            <a:r>
              <a:rPr lang="en-US" sz="3900" spc="-4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-235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a</a:t>
            </a: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900" spc="-70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55" dirty="0">
                <a:solidFill>
                  <a:schemeClr val="tx1"/>
                </a:solidFill>
                <a:latin typeface="Calibri Light"/>
                <a:cs typeface="Calibri Light"/>
              </a:rPr>
              <a:t>m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endParaRPr lang="en-US" sz="39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960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D686111-F0F5-4447-97DF-1899CFEB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B2E417C-F9FF-48FC-8A5E-9B60604EB14C}"/>
              </a:ext>
            </a:extLst>
          </p:cNvPr>
          <p:cNvSpPr/>
          <p:nvPr/>
        </p:nvSpPr>
        <p:spPr>
          <a:xfrm>
            <a:off x="7517" y="1"/>
            <a:ext cx="12176967" cy="6711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822177-6E83-45BB-AC67-7BA9588429E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3D600AB-777C-4F37-B828-1A950F56A7B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07E958-9F2E-4AA9-BB06-1B58D413658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CEEA33-0852-46A6-BC84-CE2FAC3B76B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13339512-B740-49BF-ADF5-CD82FB0A529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308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12A8D6-154F-415A-A417-7C521727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5CBFF28-C179-4F9C-9C0E-046C3595224A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8B0BF96-BCE6-42D8-A8D3-59543B41163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681E5AE-EEE0-4828-8B52-EFB7042D5B5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75B346-8281-49A7-B617-FA01CF39B63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D550FDF-AEDF-4895-AABF-5C8364E846C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3594832F-C484-409F-A541-CAD0C3E194E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473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AD2CFD-0A07-42EC-840D-64E099D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FE65106-267D-413D-A9FD-10DB74E7608A}"/>
              </a:ext>
            </a:extLst>
          </p:cNvPr>
          <p:cNvSpPr/>
          <p:nvPr/>
        </p:nvSpPr>
        <p:spPr>
          <a:xfrm>
            <a:off x="7517" y="1"/>
            <a:ext cx="12176967" cy="6702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05249D3-263F-4393-A0AE-70580C273E0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A007B38-777E-4259-8711-A4807AB0DAE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A1BEEB-9C88-407B-9F7B-17915B9663F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D7940DE-12C8-434E-A577-370DE1F55F3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E0873D1A-82D0-4239-BA40-19F7329E758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191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040A25-A029-40BB-A91E-B321CB86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B3128A8-2E67-45BC-AB15-5A2368604A77}"/>
              </a:ext>
            </a:extLst>
          </p:cNvPr>
          <p:cNvSpPr/>
          <p:nvPr/>
        </p:nvSpPr>
        <p:spPr>
          <a:xfrm>
            <a:off x="7517" y="1"/>
            <a:ext cx="12176967" cy="6694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26809AC-3B66-4490-991B-4577207E903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F8650FA-8E81-4C17-BCC2-226962B2596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E87F7FB-C8A0-4314-88AE-005055791CE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F2DCE4-4D4B-4A47-A50D-4F04FAC67C7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4EDE6C81-6BB0-4C9F-B563-77003D73009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546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E3E5BE-F866-4273-BF59-5D5C52D9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13F9F26-5D32-4C6E-BF57-AF9F54318190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A0B8D5B-5496-4289-AD85-8A82002DC8B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CF8524BC-AD65-4EF0-8CD6-BEBA7B3B74F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CECA852-7C9D-470B-B712-2657AE301D1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870AFE5-4BA6-40AE-9AB1-C7EC36790C9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21663B83-3C88-4758-9F31-6C806952B3D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430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B4F082-33B7-4D33-8867-853C3FDB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37A7DF0-8D88-4CC0-9A21-942E231ABCA9}"/>
              </a:ext>
            </a:extLst>
          </p:cNvPr>
          <p:cNvSpPr/>
          <p:nvPr/>
        </p:nvSpPr>
        <p:spPr>
          <a:xfrm>
            <a:off x="7517" y="2"/>
            <a:ext cx="12176967" cy="6610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73ED257-C99C-4540-A4E4-4481403B6F7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A684F4C-31DC-472A-BEC7-3B96A3D153A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04F68B-B8AA-42D7-8CB4-B455CA23BD7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FF07021-ECBE-42B0-B321-3AA586FF8A9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925AEB53-842F-4E05-B897-057F067EA95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157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56EB00-CB77-4F7A-A6A0-945DBCD0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87C16FF-7894-4B70-9ACA-B9CB9151847D}"/>
              </a:ext>
            </a:extLst>
          </p:cNvPr>
          <p:cNvSpPr/>
          <p:nvPr/>
        </p:nvSpPr>
        <p:spPr>
          <a:xfrm>
            <a:off x="7517" y="1"/>
            <a:ext cx="12176967" cy="6409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DE1E866-D1C0-4398-95CE-3A466C1676D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617A5AFB-DEAD-4766-A2A5-65CA9258808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105EBE-A17A-4F1A-A69A-57EAC8EC3DA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EBE4335-944E-4467-B40B-5CBF084B4A8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8CB5C7AB-2E0E-4349-A565-A264F04BD92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560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B2FECF-E4CB-44AB-B5FE-ABEA129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A35D0B3-90F0-4AD9-9FEF-82F73111CF89}"/>
              </a:ext>
            </a:extLst>
          </p:cNvPr>
          <p:cNvSpPr/>
          <p:nvPr/>
        </p:nvSpPr>
        <p:spPr>
          <a:xfrm>
            <a:off x="7517" y="1"/>
            <a:ext cx="12176967" cy="672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8B1D502-83D9-421A-8877-AB6E22727CD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6391C5AF-56CD-4558-81E7-9AC6BE4C22C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8A97F2-D208-4133-910D-8B77D7306A7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0D66F2-CFC5-4073-A0B6-D1460A2AC39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02D84FCA-5EBD-4730-97FC-B25D9B5678D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92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ED4A35-7CCD-4EEB-8E80-B94C39C2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908D3B4-3396-42CF-A8BA-70ADCEA18280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3061D0C-4ACC-4D65-9AFA-41B68CFCF5D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A722A07-F37A-4991-B262-3BF00926BD3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9608745-3CF1-4BE2-816F-9A8601179F4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72D71AC-B514-404D-9CCA-AC270AC73B6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07F7EEAE-6CA3-4E95-9B42-20257196AED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256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2A336D-2E9E-4C2E-A0F8-1805989A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5F5BBB0-2FCA-4478-A4BC-14630D7758E6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C62BD07-F2F1-41CF-A641-66AA91BF65A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8F331E5-F138-48A2-8432-B4E9C46A644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851A16B-CA9A-48DD-9779-81E06221E4A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9088440-4D13-443E-A67E-6815C31B17B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CE436B03-387C-4FA8-8310-648988C6A2D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00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2C2FE9-2FFC-4D4D-9EFE-A9DA7D71E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04718C7-F9F2-443F-81A3-0BF4403F038E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/>
              <a:t>On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 spc="-20"/>
              <a:t>s</a:t>
            </a:r>
            <a:r>
              <a:rPr lang="en-US"/>
              <a:t>o</a:t>
            </a:r>
            <a:r>
              <a:rPr lang="en-US" spc="-5"/>
              <a:t>l</a:t>
            </a:r>
            <a:r>
              <a:rPr lang="en-US" spc="-25"/>
              <a:t>ut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20"/>
              <a:t>n:</a:t>
            </a:r>
            <a:r>
              <a:rPr lang="en-US" spc="-15"/>
              <a:t> </a:t>
            </a:r>
            <a:r>
              <a:rPr lang="en-US" sz="3900" spc="-25">
                <a:latin typeface="Calibri Light"/>
                <a:cs typeface="Calibri Light"/>
              </a:rPr>
              <a:t>F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 spc="5">
                <a:latin typeface="Calibri Light"/>
                <a:cs typeface="Calibri Light"/>
              </a:rPr>
              <a:t>a</a:t>
            </a:r>
            <a:r>
              <a:rPr lang="en-US" sz="3900" spc="25">
                <a:latin typeface="Calibri Light"/>
                <a:cs typeface="Calibri Light"/>
              </a:rPr>
              <a:t>tu</a:t>
            </a:r>
            <a:r>
              <a:rPr lang="en-US" sz="3900" spc="-40">
                <a:latin typeface="Calibri Light"/>
                <a:cs typeface="Calibri Light"/>
              </a:rPr>
              <a:t>r</a:t>
            </a:r>
            <a:r>
              <a:rPr lang="en-US" sz="3900" spc="35">
                <a:latin typeface="Calibri Light"/>
                <a:cs typeface="Calibri Light"/>
              </a:rPr>
              <a:t>e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-235">
                <a:latin typeface="Calibri Light"/>
                <a:cs typeface="Calibri Light"/>
              </a:rPr>
              <a:t>T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40">
                <a:latin typeface="Calibri Light"/>
                <a:cs typeface="Calibri Light"/>
              </a:rPr>
              <a:t>a</a:t>
            </a:r>
            <a:r>
              <a:rPr lang="en-US" sz="3900" spc="35">
                <a:latin typeface="Calibri Light"/>
                <a:cs typeface="Calibri Light"/>
              </a:rPr>
              <a:t>n</a:t>
            </a:r>
            <a:r>
              <a:rPr lang="en-US" sz="3900" spc="-5">
                <a:latin typeface="Calibri Light"/>
                <a:cs typeface="Calibri Light"/>
              </a:rPr>
              <a:t>s</a:t>
            </a:r>
            <a:r>
              <a:rPr lang="en-US" sz="3900" spc="-70">
                <a:latin typeface="Calibri Light"/>
                <a:cs typeface="Calibri Light"/>
              </a:rPr>
              <a:t>f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15">
                <a:latin typeface="Calibri Light"/>
                <a:cs typeface="Calibri Light"/>
              </a:rPr>
              <a:t>r</a:t>
            </a:r>
            <a:r>
              <a:rPr lang="en-US" sz="3900" spc="55">
                <a:latin typeface="Calibri Light"/>
                <a:cs typeface="Calibri Light"/>
              </a:rPr>
              <a:t>m</a:t>
            </a:r>
            <a:r>
              <a:rPr lang="en-US" sz="3900" spc="30">
                <a:latin typeface="Calibri Light"/>
                <a:cs typeface="Calibri Light"/>
              </a:rPr>
              <a:t>s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4B1BFE8-64AE-43AD-B5C5-D0DB018BFCF2}"/>
              </a:ext>
            </a:extLst>
          </p:cNvPr>
          <p:cNvSpPr/>
          <p:nvPr/>
        </p:nvSpPr>
        <p:spPr>
          <a:xfrm>
            <a:off x="3151766" y="2103739"/>
            <a:ext cx="0" cy="3458845"/>
          </a:xfrm>
          <a:custGeom>
            <a:avLst/>
            <a:gdLst/>
            <a:ahLst/>
            <a:cxnLst/>
            <a:rect l="l" t="t" r="r" b="b"/>
            <a:pathLst>
              <a:path h="3458845">
                <a:moveTo>
                  <a:pt x="0" y="0"/>
                </a:moveTo>
                <a:lnTo>
                  <a:pt x="1" y="345846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8710353-0A06-42A4-974D-515D6CBD75AF}"/>
              </a:ext>
            </a:extLst>
          </p:cNvPr>
          <p:cNvSpPr/>
          <p:nvPr/>
        </p:nvSpPr>
        <p:spPr>
          <a:xfrm>
            <a:off x="1287719" y="3799451"/>
            <a:ext cx="3763645" cy="0"/>
          </a:xfrm>
          <a:custGeom>
            <a:avLst/>
            <a:gdLst/>
            <a:ahLst/>
            <a:cxnLst/>
            <a:rect l="l" t="t" r="r" b="b"/>
            <a:pathLst>
              <a:path w="3763645">
                <a:moveTo>
                  <a:pt x="376335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DB958EB-A2EC-4F49-B3DE-E88024F9AE51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CECF072-39E1-4853-A42B-513233410480}"/>
              </a:ext>
            </a:extLst>
          </p:cNvPr>
          <p:cNvSpPr/>
          <p:nvPr/>
        </p:nvSpPr>
        <p:spPr>
          <a:xfrm>
            <a:off x="2788028" y="334283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EB28FC3-A58F-4E8D-A9E9-C066A8A41C35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7158E38-4B3E-4503-B6AE-644479B28E6E}"/>
              </a:ext>
            </a:extLst>
          </p:cNvPr>
          <p:cNvSpPr/>
          <p:nvPr/>
        </p:nvSpPr>
        <p:spPr>
          <a:xfrm>
            <a:off x="3240110" y="33578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05A1A3B-8165-419A-BF1C-8B9E4A237EC0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D5B2F57-A19B-4139-9397-6757FEAAF20E}"/>
              </a:ext>
            </a:extLst>
          </p:cNvPr>
          <p:cNvSpPr/>
          <p:nvPr/>
        </p:nvSpPr>
        <p:spPr>
          <a:xfrm>
            <a:off x="2939755" y="39673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9FD855-76A4-4603-A85A-B3E63E8CE3D2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3109E32-E881-4D25-B3AB-4F218D7165B3}"/>
              </a:ext>
            </a:extLst>
          </p:cNvPr>
          <p:cNvSpPr/>
          <p:nvPr/>
        </p:nvSpPr>
        <p:spPr>
          <a:xfrm>
            <a:off x="3257706" y="40468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3C4167A-23EE-4E07-9E60-6AD93E22F0B3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EDDD3AE-CCAE-4527-9333-3B1E6707DB2B}"/>
              </a:ext>
            </a:extLst>
          </p:cNvPr>
          <p:cNvSpPr/>
          <p:nvPr/>
        </p:nvSpPr>
        <p:spPr>
          <a:xfrm>
            <a:off x="3231278" y="3711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B63FB2B-3CAA-4FF2-8F81-5C0979A433A2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E3A0B478-6293-4E05-B9C5-55F877B46CB3}"/>
              </a:ext>
            </a:extLst>
          </p:cNvPr>
          <p:cNvSpPr/>
          <p:nvPr/>
        </p:nvSpPr>
        <p:spPr>
          <a:xfrm>
            <a:off x="2754336" y="367362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4BF1DED-FDB5-4C22-91B0-11A402B9460D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89254EE-CF13-4C1E-AAD0-E1732DE4626F}"/>
              </a:ext>
            </a:extLst>
          </p:cNvPr>
          <p:cNvSpPr/>
          <p:nvPr/>
        </p:nvSpPr>
        <p:spPr>
          <a:xfrm>
            <a:off x="3031195" y="34815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A73E49E-367F-41C7-90CE-15BD08390C0A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FA816D6-5583-4245-AAC8-179E2718658F}"/>
              </a:ext>
            </a:extLst>
          </p:cNvPr>
          <p:cNvSpPr/>
          <p:nvPr/>
        </p:nvSpPr>
        <p:spPr>
          <a:xfrm>
            <a:off x="2507034" y="29692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5A5C33C2-B9F4-4FE6-98F7-DFFC77777330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F458CC9A-A9F3-4CD1-A932-8E61C7A5DD19}"/>
              </a:ext>
            </a:extLst>
          </p:cNvPr>
          <p:cNvSpPr/>
          <p:nvPr/>
        </p:nvSpPr>
        <p:spPr>
          <a:xfrm>
            <a:off x="2824985" y="27307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D55A7562-E477-44D0-9A3B-5804C16B884E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72E00F56-0A8E-4BD5-8F81-BA956B51539C}"/>
              </a:ext>
            </a:extLst>
          </p:cNvPr>
          <p:cNvSpPr/>
          <p:nvPr/>
        </p:nvSpPr>
        <p:spPr>
          <a:xfrm>
            <a:off x="3478615" y="286325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4124791-30F3-41C8-A10A-4A7BE5011A82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1ACAC86-BA49-485C-B67D-C58CB31304B5}"/>
              </a:ext>
            </a:extLst>
          </p:cNvPr>
          <p:cNvSpPr/>
          <p:nvPr/>
        </p:nvSpPr>
        <p:spPr>
          <a:xfrm>
            <a:off x="3814227" y="3534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62D9046F-A756-4E95-A3AA-2C6B9BA6E140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9580332B-1446-4ECD-A3DA-B85A560C16B4}"/>
              </a:ext>
            </a:extLst>
          </p:cNvPr>
          <p:cNvSpPr/>
          <p:nvPr/>
        </p:nvSpPr>
        <p:spPr>
          <a:xfrm>
            <a:off x="3717085" y="42411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D05D02FF-6AC8-4828-9514-3FDCE621BA5C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87F67A02-2C99-471B-A026-B71A24798A30}"/>
              </a:ext>
            </a:extLst>
          </p:cNvPr>
          <p:cNvSpPr/>
          <p:nvPr/>
        </p:nvSpPr>
        <p:spPr>
          <a:xfrm>
            <a:off x="3363778" y="445310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D5DCDD33-DB62-4710-8E69-790D8F2B4AF1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D3413099-4511-44A8-A6AD-117DF79C942D}"/>
              </a:ext>
            </a:extLst>
          </p:cNvPr>
          <p:cNvSpPr/>
          <p:nvPr/>
        </p:nvSpPr>
        <p:spPr>
          <a:xfrm>
            <a:off x="2771998" y="44442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E29798C0-2F97-47E3-87C4-DDEE146F7363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12D14612-7EF5-492D-945A-0F75E946D3E4}"/>
              </a:ext>
            </a:extLst>
          </p:cNvPr>
          <p:cNvSpPr/>
          <p:nvPr/>
        </p:nvSpPr>
        <p:spPr>
          <a:xfrm>
            <a:off x="2462846" y="41704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EBAFFCBD-B32E-481C-899B-52BD89093E81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DF0C36B6-C9F6-4981-9B73-DA25071CD4CD}"/>
              </a:ext>
            </a:extLst>
          </p:cNvPr>
          <p:cNvSpPr/>
          <p:nvPr/>
        </p:nvSpPr>
        <p:spPr>
          <a:xfrm>
            <a:off x="2242037" y="37376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3D98F197-CBF1-4859-BEE4-3890E2E1E64B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A37337C9-23F3-422F-B298-DDC37ACB89EB}"/>
              </a:ext>
            </a:extLst>
          </p:cNvPr>
          <p:cNvSpPr/>
          <p:nvPr/>
        </p:nvSpPr>
        <p:spPr>
          <a:xfrm>
            <a:off x="2348043" y="336671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F960EAD8-435C-4AE4-98F6-FB4C0B9539D3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EA894022-7AB3-45AB-80AB-039DA7350B73}"/>
              </a:ext>
            </a:extLst>
          </p:cNvPr>
          <p:cNvSpPr/>
          <p:nvPr/>
        </p:nvSpPr>
        <p:spPr>
          <a:xfrm>
            <a:off x="3805396" y="31370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933045EF-7D8F-4419-868D-5C9496249FAD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65E96D4-8AB9-41D0-A6EF-D82E85ECE64A}"/>
              </a:ext>
            </a:extLst>
          </p:cNvPr>
          <p:cNvSpPr/>
          <p:nvPr/>
        </p:nvSpPr>
        <p:spPr>
          <a:xfrm>
            <a:off x="3999679" y="41881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96EDA10D-04CA-41BC-8442-14A98DF1F1C7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8513BA60-BAEC-4867-81B0-253608B90FA3}"/>
              </a:ext>
            </a:extLst>
          </p:cNvPr>
          <p:cNvSpPr/>
          <p:nvPr/>
        </p:nvSpPr>
        <p:spPr>
          <a:xfrm>
            <a:off x="2983976" y="4762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72FB1A1A-1C8B-4E6F-9976-DFF7CD4CC31F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7DD5A8E2-A40A-481A-B499-45D7C2515BAC}"/>
              </a:ext>
            </a:extLst>
          </p:cNvPr>
          <p:cNvSpPr/>
          <p:nvPr/>
        </p:nvSpPr>
        <p:spPr>
          <a:xfrm>
            <a:off x="3973219" y="382599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757DE765-BF64-4D64-94F1-5A9EA065116C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9D619904-8455-4394-9CDE-5667298830FE}"/>
              </a:ext>
            </a:extLst>
          </p:cNvPr>
          <p:cNvSpPr/>
          <p:nvPr/>
        </p:nvSpPr>
        <p:spPr>
          <a:xfrm>
            <a:off x="3681728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B038992D-821D-44F9-9ADA-2D925055EF80}"/>
              </a:ext>
            </a:extLst>
          </p:cNvPr>
          <p:cNvSpPr txBox="1"/>
          <p:nvPr/>
        </p:nvSpPr>
        <p:spPr>
          <a:xfrm>
            <a:off x="1257278" y="3830711"/>
            <a:ext cx="179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BA6D5F60-A221-4408-B864-14ED435CE27C}"/>
              </a:ext>
            </a:extLst>
          </p:cNvPr>
          <p:cNvSpPr txBox="1"/>
          <p:nvPr/>
        </p:nvSpPr>
        <p:spPr>
          <a:xfrm>
            <a:off x="3250881" y="2027019"/>
            <a:ext cx="186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1E731B23-D14C-43A6-A237-292666275C5A}"/>
              </a:ext>
            </a:extLst>
          </p:cNvPr>
          <p:cNvSpPr txBox="1"/>
          <p:nvPr/>
        </p:nvSpPr>
        <p:spPr>
          <a:xfrm>
            <a:off x="2123860" y="1473624"/>
            <a:ext cx="205676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615285CC-D36F-48DC-951A-7FFE58721DB2}"/>
              </a:ext>
            </a:extLst>
          </p:cNvPr>
          <p:cNvSpPr txBox="1"/>
          <p:nvPr/>
        </p:nvSpPr>
        <p:spPr>
          <a:xfrm>
            <a:off x="5355132" y="2369408"/>
            <a:ext cx="2205990" cy="935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(x</a:t>
            </a:r>
            <a:r>
              <a:rPr sz="3150" spc="15" baseline="25132" dirty="0">
                <a:latin typeface="Calibri"/>
                <a:cs typeface="Calibri"/>
              </a:rPr>
              <a:t>2</a:t>
            </a:r>
            <a:r>
              <a:rPr sz="3150" baseline="25132" dirty="0">
                <a:latin typeface="Calibri"/>
                <a:cs typeface="Calibri"/>
              </a:rPr>
              <a:t> </a:t>
            </a:r>
            <a:r>
              <a:rPr sz="3150" spc="-330" baseline="25132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150" spc="22" baseline="25132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150" spc="22" baseline="25132" dirty="0">
                <a:latin typeface="Calibri"/>
                <a:cs typeface="Calibri"/>
              </a:rPr>
              <a:t>1</a:t>
            </a:r>
            <a:r>
              <a:rPr sz="3150" spc="7" baseline="25132" dirty="0">
                <a:latin typeface="Calibri"/>
                <a:cs typeface="Calibri"/>
              </a:rPr>
              <a:t>/2</a:t>
            </a:r>
            <a:r>
              <a:rPr sz="3150" baseline="25132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θ</a:t>
            </a:r>
            <a:r>
              <a:rPr sz="3200" dirty="0">
                <a:latin typeface="Calibri"/>
                <a:cs typeface="Calibri"/>
              </a:rPr>
              <a:t>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150" baseline="25132" dirty="0">
                <a:latin typeface="Calibri"/>
                <a:cs typeface="Calibri"/>
              </a:rPr>
              <a:t>-</a:t>
            </a:r>
            <a:r>
              <a:rPr sz="3150" spc="22" baseline="25132" dirty="0">
                <a:latin typeface="Calibri"/>
                <a:cs typeface="Calibri"/>
              </a:rPr>
              <a:t>1</a:t>
            </a:r>
            <a:r>
              <a:rPr sz="3200" spc="-15" dirty="0">
                <a:latin typeface="Calibri"/>
                <a:cs typeface="Calibri"/>
              </a:rPr>
              <a:t>(y</a:t>
            </a:r>
            <a:r>
              <a:rPr sz="3200" dirty="0">
                <a:latin typeface="Calibri"/>
                <a:cs typeface="Calibri"/>
              </a:rPr>
              <a:t>/x)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CE7923AC-02F5-4323-85B7-F0B818E2C8FE}"/>
              </a:ext>
            </a:extLst>
          </p:cNvPr>
          <p:cNvSpPr/>
          <p:nvPr/>
        </p:nvSpPr>
        <p:spPr>
          <a:xfrm>
            <a:off x="5405377" y="3666101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1587178" y="0"/>
                </a:moveTo>
                <a:lnTo>
                  <a:pt x="1587178" y="88900"/>
                </a:lnTo>
                <a:lnTo>
                  <a:pt x="0" y="88900"/>
                </a:lnTo>
                <a:lnTo>
                  <a:pt x="0" y="177800"/>
                </a:lnTo>
                <a:lnTo>
                  <a:pt x="1587178" y="177800"/>
                </a:lnTo>
                <a:lnTo>
                  <a:pt x="1587178" y="266700"/>
                </a:lnTo>
                <a:lnTo>
                  <a:pt x="1853878" y="133351"/>
                </a:lnTo>
                <a:lnTo>
                  <a:pt x="1587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ABFB755A-6398-471D-B1F4-48445B03EE74}"/>
              </a:ext>
            </a:extLst>
          </p:cNvPr>
          <p:cNvSpPr/>
          <p:nvPr/>
        </p:nvSpPr>
        <p:spPr>
          <a:xfrm>
            <a:off x="9693129" y="2103739"/>
            <a:ext cx="0" cy="3458845"/>
          </a:xfrm>
          <a:custGeom>
            <a:avLst/>
            <a:gdLst/>
            <a:ahLst/>
            <a:cxnLst/>
            <a:rect l="l" t="t" r="r" b="b"/>
            <a:pathLst>
              <a:path h="3458845">
                <a:moveTo>
                  <a:pt x="0" y="0"/>
                </a:moveTo>
                <a:lnTo>
                  <a:pt x="1" y="345846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1C0DB11E-BE76-4D8F-8479-1933D952F195}"/>
              </a:ext>
            </a:extLst>
          </p:cNvPr>
          <p:cNvSpPr/>
          <p:nvPr/>
        </p:nvSpPr>
        <p:spPr>
          <a:xfrm>
            <a:off x="7829082" y="3799451"/>
            <a:ext cx="3763645" cy="0"/>
          </a:xfrm>
          <a:custGeom>
            <a:avLst/>
            <a:gdLst/>
            <a:ahLst/>
            <a:cxnLst/>
            <a:rect l="l" t="t" r="r" b="b"/>
            <a:pathLst>
              <a:path w="3763645">
                <a:moveTo>
                  <a:pt x="376335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5AB4631A-7EC1-4249-BD7A-0129F0B9C628}"/>
              </a:ext>
            </a:extLst>
          </p:cNvPr>
          <p:cNvSpPr txBox="1"/>
          <p:nvPr/>
        </p:nvSpPr>
        <p:spPr>
          <a:xfrm>
            <a:off x="8676367" y="1473624"/>
            <a:ext cx="20351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976AFA4D-EAD9-492D-81C8-60E153769F98}"/>
              </a:ext>
            </a:extLst>
          </p:cNvPr>
          <p:cNvSpPr txBox="1"/>
          <p:nvPr/>
        </p:nvSpPr>
        <p:spPr>
          <a:xfrm>
            <a:off x="5530789" y="3992214"/>
            <a:ext cx="145097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0655">
              <a:lnSpc>
                <a:spcPts val="3329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37E6B8C9-146D-4545-A673-E20D3E8E75AF}"/>
              </a:ext>
            </a:extLst>
          </p:cNvPr>
          <p:cNvSpPr txBox="1"/>
          <p:nvPr/>
        </p:nvSpPr>
        <p:spPr>
          <a:xfrm>
            <a:off x="7767233" y="3812580"/>
            <a:ext cx="1498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74B3E9D8-D498-40E3-B8D9-E2F78E7E0A85}"/>
              </a:ext>
            </a:extLst>
          </p:cNvPr>
          <p:cNvSpPr txBox="1"/>
          <p:nvPr/>
        </p:nvSpPr>
        <p:spPr>
          <a:xfrm>
            <a:off x="9358827" y="1912744"/>
            <a:ext cx="21462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θ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BC942E90-23A6-459D-B4DE-3157D1788CC8}"/>
              </a:ext>
            </a:extLst>
          </p:cNvPr>
          <p:cNvSpPr/>
          <p:nvPr/>
        </p:nvSpPr>
        <p:spPr>
          <a:xfrm>
            <a:off x="11215983" y="32959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F70FAC60-9B01-466E-8AA9-8D55F3FB3FEB}"/>
              </a:ext>
            </a:extLst>
          </p:cNvPr>
          <p:cNvSpPr/>
          <p:nvPr/>
        </p:nvSpPr>
        <p:spPr>
          <a:xfrm>
            <a:off x="11215983" y="329590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98D3CB52-B0C4-4F0C-8E99-7EAFA49C4559}"/>
              </a:ext>
            </a:extLst>
          </p:cNvPr>
          <p:cNvSpPr/>
          <p:nvPr/>
        </p:nvSpPr>
        <p:spPr>
          <a:xfrm>
            <a:off x="11097806" y="296224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2F3A9617-FEFB-4F23-B691-FAB7FC280377}"/>
              </a:ext>
            </a:extLst>
          </p:cNvPr>
          <p:cNvSpPr/>
          <p:nvPr/>
        </p:nvSpPr>
        <p:spPr>
          <a:xfrm>
            <a:off x="11097806" y="296224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9E1EDF45-FE9F-46A7-93BD-AA4935293B84}"/>
              </a:ext>
            </a:extLst>
          </p:cNvPr>
          <p:cNvSpPr/>
          <p:nvPr/>
        </p:nvSpPr>
        <p:spPr>
          <a:xfrm>
            <a:off x="10985575" y="4069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C95E4771-F57F-4BEB-A317-37374EFBF6B0}"/>
              </a:ext>
            </a:extLst>
          </p:cNvPr>
          <p:cNvSpPr/>
          <p:nvPr/>
        </p:nvSpPr>
        <p:spPr>
          <a:xfrm>
            <a:off x="10985575" y="40692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14269570-57DB-4E13-BBFA-7977176F3B82}"/>
              </a:ext>
            </a:extLst>
          </p:cNvPr>
          <p:cNvSpPr/>
          <p:nvPr/>
        </p:nvSpPr>
        <p:spPr>
          <a:xfrm>
            <a:off x="11124541" y="37844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7C7464D2-91F3-438B-84BC-99264F1A8F5D}"/>
              </a:ext>
            </a:extLst>
          </p:cNvPr>
          <p:cNvSpPr/>
          <p:nvPr/>
        </p:nvSpPr>
        <p:spPr>
          <a:xfrm>
            <a:off x="11124541" y="37844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E1377186-2686-4018-994D-5033800FD8F4}"/>
              </a:ext>
            </a:extLst>
          </p:cNvPr>
          <p:cNvSpPr/>
          <p:nvPr/>
        </p:nvSpPr>
        <p:spPr>
          <a:xfrm>
            <a:off x="10988040" y="49903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1393D6C0-4351-40B7-BCBD-7BF22C22B0FC}"/>
              </a:ext>
            </a:extLst>
          </p:cNvPr>
          <p:cNvSpPr/>
          <p:nvPr/>
        </p:nvSpPr>
        <p:spPr>
          <a:xfrm>
            <a:off x="10988040" y="499037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BD5920D0-D2B3-46E4-9AF2-E124F836AAC4}"/>
              </a:ext>
            </a:extLst>
          </p:cNvPr>
          <p:cNvSpPr/>
          <p:nvPr/>
        </p:nvSpPr>
        <p:spPr>
          <a:xfrm>
            <a:off x="11033103" y="45528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8B8B6AEF-49D4-40A0-B511-881626683889}"/>
              </a:ext>
            </a:extLst>
          </p:cNvPr>
          <p:cNvSpPr/>
          <p:nvPr/>
        </p:nvSpPr>
        <p:spPr>
          <a:xfrm>
            <a:off x="11033103" y="45528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865B8FF4-63F3-4AC6-AFCF-F6926653FCD4}"/>
              </a:ext>
            </a:extLst>
          </p:cNvPr>
          <p:cNvSpPr/>
          <p:nvPr/>
        </p:nvSpPr>
        <p:spPr>
          <a:xfrm>
            <a:off x="11116440" y="534573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AFE913B7-CDCE-4D1A-8087-36E1FFA70A35}"/>
              </a:ext>
            </a:extLst>
          </p:cNvPr>
          <p:cNvSpPr/>
          <p:nvPr/>
        </p:nvSpPr>
        <p:spPr>
          <a:xfrm>
            <a:off x="11116440" y="534573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5A4B0FB8-0BD5-4F30-8390-E0C37DF2700A}"/>
              </a:ext>
            </a:extLst>
          </p:cNvPr>
          <p:cNvSpPr/>
          <p:nvPr/>
        </p:nvSpPr>
        <p:spPr>
          <a:xfrm>
            <a:off x="11248877" y="220537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5F101776-2636-4FA7-AB20-B8D92D591131}"/>
              </a:ext>
            </a:extLst>
          </p:cNvPr>
          <p:cNvSpPr/>
          <p:nvPr/>
        </p:nvSpPr>
        <p:spPr>
          <a:xfrm>
            <a:off x="11248877" y="220537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1C1BB178-41A6-47D6-BC22-3107D7C89C79}"/>
              </a:ext>
            </a:extLst>
          </p:cNvPr>
          <p:cNvSpPr/>
          <p:nvPr/>
        </p:nvSpPr>
        <p:spPr>
          <a:xfrm>
            <a:off x="11065998" y="24161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87D3F492-06E0-4CA5-AF4B-3AD3B1C057F9}"/>
              </a:ext>
            </a:extLst>
          </p:cNvPr>
          <p:cNvSpPr/>
          <p:nvPr/>
        </p:nvSpPr>
        <p:spPr>
          <a:xfrm>
            <a:off x="11065998" y="241616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E8CA5BD9-0393-4FD5-A3BA-25ED80B6E2A2}"/>
              </a:ext>
            </a:extLst>
          </p:cNvPr>
          <p:cNvSpPr/>
          <p:nvPr/>
        </p:nvSpPr>
        <p:spPr>
          <a:xfrm>
            <a:off x="11225357" y="430173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DCF6FA8A-04BC-44BC-B76F-F8C2F5E6B030}"/>
              </a:ext>
            </a:extLst>
          </p:cNvPr>
          <p:cNvSpPr/>
          <p:nvPr/>
        </p:nvSpPr>
        <p:spPr>
          <a:xfrm>
            <a:off x="11225357" y="430173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0DDCF47B-0CA5-43E6-A540-B3AF1554EADF}"/>
              </a:ext>
            </a:extLst>
          </p:cNvPr>
          <p:cNvSpPr/>
          <p:nvPr/>
        </p:nvSpPr>
        <p:spPr>
          <a:xfrm>
            <a:off x="11215983" y="475725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2B6FA880-0ACA-4A67-A0A5-4B70305D0753}"/>
              </a:ext>
            </a:extLst>
          </p:cNvPr>
          <p:cNvSpPr/>
          <p:nvPr/>
        </p:nvSpPr>
        <p:spPr>
          <a:xfrm>
            <a:off x="11215983" y="475725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74D87999-D385-4FD5-8EEE-EA636B0759E1}"/>
              </a:ext>
            </a:extLst>
          </p:cNvPr>
          <p:cNvSpPr/>
          <p:nvPr/>
        </p:nvSpPr>
        <p:spPr>
          <a:xfrm>
            <a:off x="10914926" y="196024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91DF688E-DDD5-457C-9ED4-45C56CA55BBE}"/>
              </a:ext>
            </a:extLst>
          </p:cNvPr>
          <p:cNvSpPr/>
          <p:nvPr/>
        </p:nvSpPr>
        <p:spPr>
          <a:xfrm>
            <a:off x="10914926" y="196024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3C9FF557-7ED6-4738-A7FA-59975E55E6A4}"/>
              </a:ext>
            </a:extLst>
          </p:cNvPr>
          <p:cNvSpPr/>
          <p:nvPr/>
        </p:nvSpPr>
        <p:spPr>
          <a:xfrm>
            <a:off x="10914926" y="316551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264527C1-E9E7-49BA-A862-903AEA8FED7D}"/>
              </a:ext>
            </a:extLst>
          </p:cNvPr>
          <p:cNvSpPr/>
          <p:nvPr/>
        </p:nvSpPr>
        <p:spPr>
          <a:xfrm>
            <a:off x="10914926" y="316551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49A7D711-E19D-44F4-B14A-10AFD01008FE}"/>
              </a:ext>
            </a:extLst>
          </p:cNvPr>
          <p:cNvSpPr/>
          <p:nvPr/>
        </p:nvSpPr>
        <p:spPr>
          <a:xfrm>
            <a:off x="11224989" y="27076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7"/>
                </a:lnTo>
                <a:lnTo>
                  <a:pt x="173480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84ADF2A1-4CB4-403C-9DCC-CA8E3181B660}"/>
              </a:ext>
            </a:extLst>
          </p:cNvPr>
          <p:cNvSpPr/>
          <p:nvPr/>
        </p:nvSpPr>
        <p:spPr>
          <a:xfrm>
            <a:off x="11224989" y="270762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0F5E3C90-4BAF-4D22-ACE4-16FB832B935C}"/>
              </a:ext>
            </a:extLst>
          </p:cNvPr>
          <p:cNvSpPr/>
          <p:nvPr/>
        </p:nvSpPr>
        <p:spPr>
          <a:xfrm>
            <a:off x="10933498" y="36173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E1798E64-0453-4716-A975-F7001EB594A6}"/>
              </a:ext>
            </a:extLst>
          </p:cNvPr>
          <p:cNvSpPr/>
          <p:nvPr/>
        </p:nvSpPr>
        <p:spPr>
          <a:xfrm>
            <a:off x="10933498" y="36173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E8442120-83ED-4F1A-A229-2CF85D18273C}"/>
              </a:ext>
            </a:extLst>
          </p:cNvPr>
          <p:cNvSpPr/>
          <p:nvPr/>
        </p:nvSpPr>
        <p:spPr>
          <a:xfrm>
            <a:off x="10166974" y="32239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8D62327D-541C-4A37-9E7F-9E4D5106BB19}"/>
              </a:ext>
            </a:extLst>
          </p:cNvPr>
          <p:cNvSpPr/>
          <p:nvPr/>
        </p:nvSpPr>
        <p:spPr>
          <a:xfrm>
            <a:off x="10166974" y="322396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EC172507-CDFD-4107-B953-6CC77CA528F4}"/>
              </a:ext>
            </a:extLst>
          </p:cNvPr>
          <p:cNvSpPr/>
          <p:nvPr/>
        </p:nvSpPr>
        <p:spPr>
          <a:xfrm>
            <a:off x="10154722" y="19659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95450D52-01BF-4D41-9026-C55015E5BCDF}"/>
              </a:ext>
            </a:extLst>
          </p:cNvPr>
          <p:cNvSpPr/>
          <p:nvPr/>
        </p:nvSpPr>
        <p:spPr>
          <a:xfrm>
            <a:off x="10154722" y="196593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7A2A830C-F8D3-4739-AD37-B9E273B12B50}"/>
              </a:ext>
            </a:extLst>
          </p:cNvPr>
          <p:cNvSpPr/>
          <p:nvPr/>
        </p:nvSpPr>
        <p:spPr>
          <a:xfrm>
            <a:off x="10050826" y="428770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E8B2BFAA-551D-41B2-8649-FD098DD6AD38}"/>
              </a:ext>
            </a:extLst>
          </p:cNvPr>
          <p:cNvSpPr/>
          <p:nvPr/>
        </p:nvSpPr>
        <p:spPr>
          <a:xfrm>
            <a:off x="10050826" y="428770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8563AE8D-1235-4D89-861D-CD90AAA94038}"/>
              </a:ext>
            </a:extLst>
          </p:cNvPr>
          <p:cNvSpPr/>
          <p:nvPr/>
        </p:nvSpPr>
        <p:spPr>
          <a:xfrm>
            <a:off x="10042343" y="5275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4CECDE04-9B40-4A7F-A516-1980AEF7708A}"/>
              </a:ext>
            </a:extLst>
          </p:cNvPr>
          <p:cNvSpPr/>
          <p:nvPr/>
        </p:nvSpPr>
        <p:spPr>
          <a:xfrm>
            <a:off x="10042343" y="527525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30F1192C-31A3-44D3-BC37-60C425CAB817}"/>
              </a:ext>
            </a:extLst>
          </p:cNvPr>
          <p:cNvSpPr/>
          <p:nvPr/>
        </p:nvSpPr>
        <p:spPr>
          <a:xfrm>
            <a:off x="10170692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C81EB058-0E48-4BD2-8748-D07AA5A12A6E}"/>
              </a:ext>
            </a:extLst>
          </p:cNvPr>
          <p:cNvSpPr/>
          <p:nvPr/>
        </p:nvSpPr>
        <p:spPr>
          <a:xfrm>
            <a:off x="10170692" y="47357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843D6C29-F99D-41FD-B99C-79C2521AF047}"/>
              </a:ext>
            </a:extLst>
          </p:cNvPr>
          <p:cNvSpPr/>
          <p:nvPr/>
        </p:nvSpPr>
        <p:spPr>
          <a:xfrm>
            <a:off x="10097278" y="372745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D700C70E-DDEC-431B-BEE0-A99EC2C0C440}"/>
              </a:ext>
            </a:extLst>
          </p:cNvPr>
          <p:cNvSpPr/>
          <p:nvPr/>
        </p:nvSpPr>
        <p:spPr>
          <a:xfrm>
            <a:off x="10097278" y="372745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D60F5568-D5D0-4825-A676-24B6B4246175}"/>
              </a:ext>
            </a:extLst>
          </p:cNvPr>
          <p:cNvSpPr/>
          <p:nvPr/>
        </p:nvSpPr>
        <p:spPr>
          <a:xfrm>
            <a:off x="10065327" y="2669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3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7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7"/>
                </a:lnTo>
                <a:lnTo>
                  <a:pt x="173479" y="129956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3"/>
                </a:lnTo>
                <a:lnTo>
                  <a:pt x="8873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3136B319-5289-40A3-A2BD-3D86A933F87F}"/>
              </a:ext>
            </a:extLst>
          </p:cNvPr>
          <p:cNvSpPr/>
          <p:nvPr/>
        </p:nvSpPr>
        <p:spPr>
          <a:xfrm>
            <a:off x="10065327" y="266954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400"/>
                </a:moveTo>
                <a:lnTo>
                  <a:pt x="9858" y="50056"/>
                </a:lnTo>
                <a:lnTo>
                  <a:pt x="36225" y="18507"/>
                </a:lnTo>
                <a:lnTo>
                  <a:pt x="74283" y="1567"/>
                </a:lnTo>
                <a:lnTo>
                  <a:pt x="88736" y="0"/>
                </a:lnTo>
                <a:lnTo>
                  <a:pt x="103808" y="1110"/>
                </a:lnTo>
                <a:lnTo>
                  <a:pt x="143333" y="16544"/>
                </a:lnTo>
                <a:lnTo>
                  <a:pt x="171049" y="46545"/>
                </a:lnTo>
                <a:lnTo>
                  <a:pt x="182751" y="86505"/>
                </a:lnTo>
                <a:lnTo>
                  <a:pt x="181690" y="101966"/>
                </a:lnTo>
                <a:lnTo>
                  <a:pt x="166659" y="142210"/>
                </a:lnTo>
                <a:lnTo>
                  <a:pt x="137318" y="170335"/>
                </a:lnTo>
                <a:lnTo>
                  <a:pt x="98118" y="182600"/>
                </a:lnTo>
                <a:lnTo>
                  <a:pt x="82351" y="181590"/>
                </a:lnTo>
                <a:lnTo>
                  <a:pt x="41535" y="166905"/>
                </a:lnTo>
                <a:lnTo>
                  <a:pt x="13075" y="138107"/>
                </a:lnTo>
                <a:lnTo>
                  <a:pt x="357" y="99530"/>
                </a:lnTo>
                <a:lnTo>
                  <a:pt x="0" y="91400"/>
                </a:lnTo>
                <a:close/>
              </a:path>
            </a:pathLst>
          </a:custGeom>
          <a:ln w="1905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72554568-C400-42B1-A477-5186558A7CCA}"/>
              </a:ext>
            </a:extLst>
          </p:cNvPr>
          <p:cNvSpPr/>
          <p:nvPr/>
        </p:nvSpPr>
        <p:spPr>
          <a:xfrm>
            <a:off x="10637239" y="1921089"/>
            <a:ext cx="4445" cy="3823970"/>
          </a:xfrm>
          <a:custGeom>
            <a:avLst/>
            <a:gdLst/>
            <a:ahLst/>
            <a:cxnLst/>
            <a:rect l="l" t="t" r="r" b="b"/>
            <a:pathLst>
              <a:path w="4445" h="3823970">
                <a:moveTo>
                  <a:pt x="4378" y="0"/>
                </a:moveTo>
                <a:lnTo>
                  <a:pt x="0" y="382376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0D5423EE-D6AD-4627-B9B9-28A6D63CB3A7}"/>
              </a:ext>
            </a:extLst>
          </p:cNvPr>
          <p:cNvSpPr/>
          <p:nvPr/>
        </p:nvSpPr>
        <p:spPr>
          <a:xfrm>
            <a:off x="2565878" y="3131075"/>
            <a:ext cx="1130935" cy="1235710"/>
          </a:xfrm>
          <a:custGeom>
            <a:avLst/>
            <a:gdLst/>
            <a:ahLst/>
            <a:cxnLst/>
            <a:rect l="l" t="t" r="r" b="b"/>
            <a:pathLst>
              <a:path w="1130935" h="1235710">
                <a:moveTo>
                  <a:pt x="0" y="617783"/>
                </a:moveTo>
                <a:lnTo>
                  <a:pt x="1873" y="567115"/>
                </a:lnTo>
                <a:lnTo>
                  <a:pt x="7397" y="517575"/>
                </a:lnTo>
                <a:lnTo>
                  <a:pt x="16426" y="469322"/>
                </a:lnTo>
                <a:lnTo>
                  <a:pt x="28814" y="422516"/>
                </a:lnTo>
                <a:lnTo>
                  <a:pt x="44415" y="377314"/>
                </a:lnTo>
                <a:lnTo>
                  <a:pt x="63086" y="333876"/>
                </a:lnTo>
                <a:lnTo>
                  <a:pt x="84679" y="292361"/>
                </a:lnTo>
                <a:lnTo>
                  <a:pt x="109050" y="252928"/>
                </a:lnTo>
                <a:lnTo>
                  <a:pt x="136053" y="215736"/>
                </a:lnTo>
                <a:lnTo>
                  <a:pt x="165542" y="180944"/>
                </a:lnTo>
                <a:lnTo>
                  <a:pt x="197372" y="148711"/>
                </a:lnTo>
                <a:lnTo>
                  <a:pt x="231398" y="119196"/>
                </a:lnTo>
                <a:lnTo>
                  <a:pt x="267475" y="92558"/>
                </a:lnTo>
                <a:lnTo>
                  <a:pt x="305456" y="68955"/>
                </a:lnTo>
                <a:lnTo>
                  <a:pt x="345196" y="48548"/>
                </a:lnTo>
                <a:lnTo>
                  <a:pt x="386551" y="31495"/>
                </a:lnTo>
                <a:lnTo>
                  <a:pt x="429373" y="17954"/>
                </a:lnTo>
                <a:lnTo>
                  <a:pt x="473519" y="8085"/>
                </a:lnTo>
                <a:lnTo>
                  <a:pt x="518842" y="2047"/>
                </a:lnTo>
                <a:lnTo>
                  <a:pt x="565197" y="0"/>
                </a:lnTo>
                <a:lnTo>
                  <a:pt x="611551" y="2047"/>
                </a:lnTo>
                <a:lnTo>
                  <a:pt x="656874" y="8085"/>
                </a:lnTo>
                <a:lnTo>
                  <a:pt x="701020" y="17954"/>
                </a:lnTo>
                <a:lnTo>
                  <a:pt x="743842" y="31495"/>
                </a:lnTo>
                <a:lnTo>
                  <a:pt x="785197" y="48548"/>
                </a:lnTo>
                <a:lnTo>
                  <a:pt x="824937" y="68955"/>
                </a:lnTo>
                <a:lnTo>
                  <a:pt x="862918" y="92558"/>
                </a:lnTo>
                <a:lnTo>
                  <a:pt x="898995" y="119196"/>
                </a:lnTo>
                <a:lnTo>
                  <a:pt x="933021" y="148711"/>
                </a:lnTo>
                <a:lnTo>
                  <a:pt x="964851" y="180944"/>
                </a:lnTo>
                <a:lnTo>
                  <a:pt x="994341" y="215736"/>
                </a:lnTo>
                <a:lnTo>
                  <a:pt x="1021343" y="252928"/>
                </a:lnTo>
                <a:lnTo>
                  <a:pt x="1045714" y="292361"/>
                </a:lnTo>
                <a:lnTo>
                  <a:pt x="1067307" y="333876"/>
                </a:lnTo>
                <a:lnTo>
                  <a:pt x="1085978" y="377314"/>
                </a:lnTo>
                <a:lnTo>
                  <a:pt x="1101579" y="422516"/>
                </a:lnTo>
                <a:lnTo>
                  <a:pt x="1113967" y="469322"/>
                </a:lnTo>
                <a:lnTo>
                  <a:pt x="1122996" y="517575"/>
                </a:lnTo>
                <a:lnTo>
                  <a:pt x="1128520" y="567115"/>
                </a:lnTo>
                <a:lnTo>
                  <a:pt x="1130394" y="617783"/>
                </a:lnTo>
                <a:lnTo>
                  <a:pt x="1128520" y="668451"/>
                </a:lnTo>
                <a:lnTo>
                  <a:pt x="1122996" y="717991"/>
                </a:lnTo>
                <a:lnTo>
                  <a:pt x="1113967" y="766244"/>
                </a:lnTo>
                <a:lnTo>
                  <a:pt x="1101579" y="813050"/>
                </a:lnTo>
                <a:lnTo>
                  <a:pt x="1085978" y="858252"/>
                </a:lnTo>
                <a:lnTo>
                  <a:pt x="1067307" y="901690"/>
                </a:lnTo>
                <a:lnTo>
                  <a:pt x="1045714" y="943205"/>
                </a:lnTo>
                <a:lnTo>
                  <a:pt x="1021343" y="982638"/>
                </a:lnTo>
                <a:lnTo>
                  <a:pt x="994341" y="1019830"/>
                </a:lnTo>
                <a:lnTo>
                  <a:pt x="964851" y="1054622"/>
                </a:lnTo>
                <a:lnTo>
                  <a:pt x="933021" y="1086855"/>
                </a:lnTo>
                <a:lnTo>
                  <a:pt x="898995" y="1116370"/>
                </a:lnTo>
                <a:lnTo>
                  <a:pt x="862918" y="1143008"/>
                </a:lnTo>
                <a:lnTo>
                  <a:pt x="824937" y="1166611"/>
                </a:lnTo>
                <a:lnTo>
                  <a:pt x="785197" y="1187018"/>
                </a:lnTo>
                <a:lnTo>
                  <a:pt x="743842" y="1204072"/>
                </a:lnTo>
                <a:lnTo>
                  <a:pt x="701020" y="1217612"/>
                </a:lnTo>
                <a:lnTo>
                  <a:pt x="656874" y="1227481"/>
                </a:lnTo>
                <a:lnTo>
                  <a:pt x="611551" y="1233519"/>
                </a:lnTo>
                <a:lnTo>
                  <a:pt x="565197" y="1235567"/>
                </a:lnTo>
                <a:lnTo>
                  <a:pt x="518842" y="1233519"/>
                </a:lnTo>
                <a:lnTo>
                  <a:pt x="473519" y="1227481"/>
                </a:lnTo>
                <a:lnTo>
                  <a:pt x="429373" y="1217612"/>
                </a:lnTo>
                <a:lnTo>
                  <a:pt x="386551" y="1204072"/>
                </a:lnTo>
                <a:lnTo>
                  <a:pt x="345196" y="1187018"/>
                </a:lnTo>
                <a:lnTo>
                  <a:pt x="305456" y="1166611"/>
                </a:lnTo>
                <a:lnTo>
                  <a:pt x="267475" y="1143008"/>
                </a:lnTo>
                <a:lnTo>
                  <a:pt x="231398" y="1116370"/>
                </a:lnTo>
                <a:lnTo>
                  <a:pt x="197372" y="1086855"/>
                </a:lnTo>
                <a:lnTo>
                  <a:pt x="165542" y="1054622"/>
                </a:lnTo>
                <a:lnTo>
                  <a:pt x="136053" y="1019830"/>
                </a:lnTo>
                <a:lnTo>
                  <a:pt x="109050" y="982638"/>
                </a:lnTo>
                <a:lnTo>
                  <a:pt x="84679" y="943205"/>
                </a:lnTo>
                <a:lnTo>
                  <a:pt x="63086" y="901690"/>
                </a:lnTo>
                <a:lnTo>
                  <a:pt x="44415" y="858252"/>
                </a:lnTo>
                <a:lnTo>
                  <a:pt x="28814" y="813050"/>
                </a:lnTo>
                <a:lnTo>
                  <a:pt x="16426" y="766244"/>
                </a:lnTo>
                <a:lnTo>
                  <a:pt x="7397" y="717991"/>
                </a:lnTo>
                <a:lnTo>
                  <a:pt x="1873" y="668451"/>
                </a:lnTo>
                <a:lnTo>
                  <a:pt x="0" y="6177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65639661-CA92-4C44-ACD9-E093840FCCF1}"/>
              </a:ext>
            </a:extLst>
          </p:cNvPr>
          <p:cNvSpPr txBox="1"/>
          <p:nvPr/>
        </p:nvSpPr>
        <p:spPr>
          <a:xfrm>
            <a:off x="8675547" y="5630742"/>
            <a:ext cx="1672589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ifi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4C8040A9-C230-4A51-9ADA-154481235311}"/>
              </a:ext>
            </a:extLst>
          </p:cNvPr>
          <p:cNvSpPr txBox="1"/>
          <p:nvPr/>
        </p:nvSpPr>
        <p:spPr>
          <a:xfrm>
            <a:off x="2127671" y="5631843"/>
            <a:ext cx="200215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ifi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al 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ce!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5C086C6D-64C1-4B83-AE2F-C023E15D968D}"/>
              </a:ext>
            </a:extLst>
          </p:cNvPr>
          <p:cNvSpPr/>
          <p:nvPr/>
        </p:nvSpPr>
        <p:spPr>
          <a:xfrm>
            <a:off x="5324355" y="5715677"/>
            <a:ext cx="1854200" cy="266700"/>
          </a:xfrm>
          <a:custGeom>
            <a:avLst/>
            <a:gdLst/>
            <a:ahLst/>
            <a:cxnLst/>
            <a:rect l="l" t="t" r="r" b="b"/>
            <a:pathLst>
              <a:path w="1854200" h="266700">
                <a:moveTo>
                  <a:pt x="266700" y="0"/>
                </a:moveTo>
                <a:lnTo>
                  <a:pt x="0" y="133349"/>
                </a:lnTo>
                <a:lnTo>
                  <a:pt x="266700" y="266699"/>
                </a:lnTo>
                <a:lnTo>
                  <a:pt x="266700" y="177800"/>
                </a:lnTo>
                <a:lnTo>
                  <a:pt x="1853877" y="177800"/>
                </a:lnTo>
                <a:lnTo>
                  <a:pt x="1853877" y="88900"/>
                </a:lnTo>
                <a:lnTo>
                  <a:pt x="266700" y="88900"/>
                </a:lnTo>
                <a:lnTo>
                  <a:pt x="266700" y="0"/>
                </a:lnTo>
                <a:close/>
              </a:path>
              <a:path w="1854200" h="266700">
                <a:moveTo>
                  <a:pt x="1853877" y="177800"/>
                </a:moveTo>
                <a:lnTo>
                  <a:pt x="266700" y="177800"/>
                </a:lnTo>
                <a:lnTo>
                  <a:pt x="1853877" y="1778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1623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F97F8F-CC22-42DB-BC57-53692A61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A336D7E-0207-4F41-A01A-536E86ADF05D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6D0813B-4862-426E-A40D-569C4398A78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1926BE5-F940-420B-8A5D-B0EF5245550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F85B3A-0D96-40FA-B293-A55A92AD2BD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747A8B1-85CA-4A6D-BC35-EEF63F6A709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EA1C4AF0-BCEE-48D4-89C3-FA3102FC831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997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E9BC45-C4D3-437F-B175-BC0451B3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80FC602-95E3-4F06-B0AC-1F1DE1D9287C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2278843-E4A3-493B-A7DD-89CC9F8CF42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67839865-5D90-4926-846F-A3162C5E411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11390C-B731-40C5-86BC-B38792F2969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B417D8F-D0AB-4B66-B07A-29A65FF58B3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52F18B36-E3FE-4B29-B352-5BA2AB6C74E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9291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2F774F-7733-4F6F-BE06-31609F78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662AFE8-2E24-46AF-8F92-91D1F7C8F079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808BC07-C497-4337-A62B-A28B6CCA19C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245B58D-165F-4DD7-B369-B45BBAB4933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DF9BEBE-FF85-456D-915B-729F22E6EA9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F665BE7-A2B3-4F2A-88BD-FCD7A6CE952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8295FBC5-2904-4D8B-B6C8-992906F7991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898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8EA47A-A811-4852-BDFA-74742243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6DDEA9-7EC8-48F3-80FA-72C60BB45D6E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2E2230D-9843-44BD-974E-59303DA89D5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4F581EA-4842-4409-A960-3D4DD1363B4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3B8FD2A-1A58-4B3F-90CA-4FDEA7C9F95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73FF0E-1597-4254-8B16-8949C16C330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8920B6A5-5FC3-4555-91E0-F3B5312B99C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258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B54E00-EA1B-41AE-BB3D-ADC18C19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68F3300-0BDB-4F4A-9B09-5BBE952B7A19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D85200D-64CB-459F-B809-E6AC6C4FC1C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5C8D83-CA1A-447C-9818-11C950A367F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0C111CA-1C53-43F1-BAAE-56460EC7AE0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72621AD-7732-4220-B394-6B5F143CC98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A0C56513-8B1D-4002-B01C-584CE1B1BF1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28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30B55C-B418-4BA0-8D83-42894DB2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8FB1AF5-5FED-4D51-A684-7BE558160AC9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10A3302-4881-4969-A0CD-52B2477BE71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89203DC-8E96-46A1-A643-97B997E3928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4A33CC5-5DAD-4D9F-AC40-820EC721F81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BAB05C4-E249-4CEB-982B-B9C584FD4DA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FA038E41-1837-4F76-9D7D-B35CDE32FD9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7708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A3BF43-4C14-4965-AB89-5CCF8D57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AC1314D-0DE8-4C97-B2B6-45FA03849C19}"/>
              </a:ext>
            </a:extLst>
          </p:cNvPr>
          <p:cNvSpPr/>
          <p:nvPr/>
        </p:nvSpPr>
        <p:spPr>
          <a:xfrm>
            <a:off x="428" y="0"/>
            <a:ext cx="12191124" cy="674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803F7D1-3534-4A69-8ECA-D4ABF7E3EFC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C082803C-F6E7-451A-A312-2FE8324B3D9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4FE5AE0-7AC4-4324-BB3E-AE927C6621C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9790AC7-585F-40C3-B9C2-95C0B944401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D2D41CD2-CF91-4C7C-8AD8-8588040E017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035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74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8DD388F-0621-415E-A1A9-FD271B2D9E0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047C6A7-2E85-4189-96D5-485394E831E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A392C4F-409E-4012-9CAF-725B52DADC4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4D883E5-617B-4210-BA73-8C0224B9B30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50BC155-15F2-4749-ABFE-E4AA2BF8C93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746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3B8B28B-1CBC-4B23-BE00-9B609FF979E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2B69E1F-AA6F-4011-A9EA-E16B91CFE91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6CB94D-DF9E-4E4B-811E-CA5B0E1FB6F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D6B18E1-7622-41AC-B777-9E9EDF804D1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F73090C-5678-4274-B104-4B939679741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5765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795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2F753F5-B2B0-49C3-BDBC-87F702A5D5E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442203C-35D2-4ED2-BED2-0F09B5C8F9B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D801699-204B-48CC-88C0-77A6C8E4A57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02F589F-3720-4591-8BD5-70F0B4C6B9A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2A61D52-15C2-4B19-B2C2-2ECAEA6A113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83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0DD803-3D0A-45C1-A18B-89E6F140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595BF12-2593-49AC-853A-BF7FBBD69305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67385">
              <a:lnSpc>
                <a:spcPct val="100000"/>
              </a:lnSpc>
            </a:pPr>
            <a:r>
              <a:rPr lang="en-US" spc="-30"/>
              <a:t>Im</a:t>
            </a:r>
            <a:r>
              <a:rPr lang="en-US" spc="-20"/>
              <a:t>a</a:t>
            </a:r>
            <a:r>
              <a:rPr lang="en-US"/>
              <a:t>ge</a:t>
            </a:r>
            <a:r>
              <a:rPr lang="en-US" spc="-10"/>
              <a:t> </a:t>
            </a:r>
            <a:r>
              <a:rPr lang="en-US" spc="-80"/>
              <a:t>F</a:t>
            </a:r>
            <a:r>
              <a:rPr lang="en-US" spc="-25"/>
              <a:t>e</a:t>
            </a:r>
            <a:r>
              <a:rPr lang="en-US" spc="-55"/>
              <a:t>a</a:t>
            </a:r>
            <a:r>
              <a:rPr lang="en-US" spc="-25"/>
              <a:t>tu</a:t>
            </a:r>
            <a:r>
              <a:rPr lang="en-US" spc="-80"/>
              <a:t>r</a:t>
            </a:r>
            <a:r>
              <a:rPr lang="en-US" spc="-25"/>
              <a:t>e</a:t>
            </a:r>
            <a:r>
              <a:rPr lang="en-US" spc="-15"/>
              <a:t>s:</a:t>
            </a:r>
            <a:r>
              <a:rPr lang="en-US" spc="-10"/>
              <a:t> </a:t>
            </a:r>
            <a:r>
              <a:rPr lang="en-US" spc="-5"/>
              <a:t>C</a:t>
            </a:r>
            <a:r>
              <a:rPr lang="en-US"/>
              <a:t>o</a:t>
            </a:r>
            <a:r>
              <a:rPr lang="en-US" spc="-10"/>
              <a:t>l</a:t>
            </a:r>
            <a:r>
              <a:rPr lang="en-US"/>
              <a:t>o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30"/>
              <a:t>H</a:t>
            </a:r>
            <a:r>
              <a:rPr lang="en-US" spc="-10"/>
              <a:t>i</a:t>
            </a:r>
            <a:r>
              <a:rPr lang="en-US" spc="-65"/>
              <a:t>s</a:t>
            </a:r>
            <a:r>
              <a:rPr lang="en-US" spc="-55"/>
              <a:t>t</a:t>
            </a:r>
            <a:r>
              <a:rPr lang="en-US"/>
              <a:t>o</a:t>
            </a:r>
            <a:r>
              <a:rPr lang="en-US" spc="-25"/>
              <a:t>g</a:t>
            </a:r>
            <a:r>
              <a:rPr lang="en-US" spc="-100"/>
              <a:t>r</a:t>
            </a:r>
            <a:r>
              <a:rPr lang="en-US" spc="-20"/>
              <a:t>a</a:t>
            </a:r>
            <a:r>
              <a:rPr lang="en-US"/>
              <a:t>m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649B561-8871-4077-B55D-B78A7E87152A}"/>
              </a:ext>
            </a:extLst>
          </p:cNvPr>
          <p:cNvSpPr/>
          <p:nvPr/>
        </p:nvSpPr>
        <p:spPr>
          <a:xfrm>
            <a:off x="4778096" y="1716044"/>
            <a:ext cx="6387301" cy="2419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6F2831E-E53B-4166-8C1F-0B2C847E088D}"/>
              </a:ext>
            </a:extLst>
          </p:cNvPr>
          <p:cNvSpPr/>
          <p:nvPr/>
        </p:nvSpPr>
        <p:spPr>
          <a:xfrm>
            <a:off x="4789309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213392E-FAAC-4BD4-B84E-DD8B29A90110}"/>
              </a:ext>
            </a:extLst>
          </p:cNvPr>
          <p:cNvSpPr/>
          <p:nvPr/>
        </p:nvSpPr>
        <p:spPr>
          <a:xfrm>
            <a:off x="5426966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A2561AC-0ABD-49A2-B465-FE77B9DCB142}"/>
              </a:ext>
            </a:extLst>
          </p:cNvPr>
          <p:cNvSpPr/>
          <p:nvPr/>
        </p:nvSpPr>
        <p:spPr>
          <a:xfrm>
            <a:off x="6064625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4FED6F5-33AC-445F-AF08-5DCD06B300A7}"/>
              </a:ext>
            </a:extLst>
          </p:cNvPr>
          <p:cNvSpPr/>
          <p:nvPr/>
        </p:nvSpPr>
        <p:spPr>
          <a:xfrm>
            <a:off x="6702283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4BF020C-613C-4734-B978-84940193DA3F}"/>
              </a:ext>
            </a:extLst>
          </p:cNvPr>
          <p:cNvSpPr/>
          <p:nvPr/>
        </p:nvSpPr>
        <p:spPr>
          <a:xfrm>
            <a:off x="7339941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756C312-478C-4CC2-BE52-29A2C3397C07}"/>
              </a:ext>
            </a:extLst>
          </p:cNvPr>
          <p:cNvSpPr/>
          <p:nvPr/>
        </p:nvSpPr>
        <p:spPr>
          <a:xfrm>
            <a:off x="7977601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41E7B96-1286-4DA2-B5F8-E87278CD15B0}"/>
              </a:ext>
            </a:extLst>
          </p:cNvPr>
          <p:cNvSpPr/>
          <p:nvPr/>
        </p:nvSpPr>
        <p:spPr>
          <a:xfrm>
            <a:off x="8615259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79A342D-3226-47AF-91B5-FCBCBE3FC95C}"/>
              </a:ext>
            </a:extLst>
          </p:cNvPr>
          <p:cNvSpPr/>
          <p:nvPr/>
        </p:nvSpPr>
        <p:spPr>
          <a:xfrm>
            <a:off x="9252918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326DF25-0171-4A96-A655-F9B4CCE0173E}"/>
              </a:ext>
            </a:extLst>
          </p:cNvPr>
          <p:cNvSpPr/>
          <p:nvPr/>
        </p:nvSpPr>
        <p:spPr>
          <a:xfrm>
            <a:off x="9890576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4376B9C-0C79-4F3D-97BB-37998F063E2C}"/>
              </a:ext>
            </a:extLst>
          </p:cNvPr>
          <p:cNvSpPr/>
          <p:nvPr/>
        </p:nvSpPr>
        <p:spPr>
          <a:xfrm>
            <a:off x="10528234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FD25E75-D43E-4F87-B4FC-C87A62CDC937}"/>
              </a:ext>
            </a:extLst>
          </p:cNvPr>
          <p:cNvSpPr/>
          <p:nvPr/>
        </p:nvSpPr>
        <p:spPr>
          <a:xfrm>
            <a:off x="11165893" y="1606227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0"/>
                </a:moveTo>
                <a:lnTo>
                  <a:pt x="1" y="26391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C50A822-F699-4956-B0C8-A4974C80E2FC}"/>
              </a:ext>
            </a:extLst>
          </p:cNvPr>
          <p:cNvSpPr/>
          <p:nvPr/>
        </p:nvSpPr>
        <p:spPr>
          <a:xfrm>
            <a:off x="4777981" y="5775486"/>
            <a:ext cx="6409055" cy="0"/>
          </a:xfrm>
          <a:custGeom>
            <a:avLst/>
            <a:gdLst/>
            <a:ahLst/>
            <a:cxnLst/>
            <a:rect l="l" t="t" r="r" b="b"/>
            <a:pathLst>
              <a:path w="6409055">
                <a:moveTo>
                  <a:pt x="0" y="0"/>
                </a:moveTo>
                <a:lnTo>
                  <a:pt x="6408939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311E749-BFF7-4FF2-BB43-9516DC99C3B5}"/>
              </a:ext>
            </a:extLst>
          </p:cNvPr>
          <p:cNvSpPr/>
          <p:nvPr/>
        </p:nvSpPr>
        <p:spPr>
          <a:xfrm>
            <a:off x="4873439" y="5748227"/>
            <a:ext cx="480059" cy="0"/>
          </a:xfrm>
          <a:custGeom>
            <a:avLst/>
            <a:gdLst/>
            <a:ahLst/>
            <a:cxnLst/>
            <a:rect l="l" t="t" r="r" b="b"/>
            <a:pathLst>
              <a:path w="480060">
                <a:moveTo>
                  <a:pt x="0" y="0"/>
                </a:moveTo>
                <a:lnTo>
                  <a:pt x="479474" y="0"/>
                </a:lnTo>
              </a:path>
            </a:pathLst>
          </a:custGeom>
          <a:ln w="55655">
            <a:solidFill>
              <a:srgbClr val="CFE2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FAA651C-59BE-41DC-B607-D573B010953B}"/>
              </a:ext>
            </a:extLst>
          </p:cNvPr>
          <p:cNvSpPr/>
          <p:nvPr/>
        </p:nvSpPr>
        <p:spPr>
          <a:xfrm>
            <a:off x="4873439" y="5721034"/>
            <a:ext cx="480059" cy="54610"/>
          </a:xfrm>
          <a:custGeom>
            <a:avLst/>
            <a:gdLst/>
            <a:ahLst/>
            <a:cxnLst/>
            <a:rect l="l" t="t" r="r" b="b"/>
            <a:pathLst>
              <a:path w="480060" h="54610">
                <a:moveTo>
                  <a:pt x="0" y="0"/>
                </a:moveTo>
                <a:lnTo>
                  <a:pt x="479475" y="0"/>
                </a:lnTo>
                <a:lnTo>
                  <a:pt x="479475" y="54386"/>
                </a:lnTo>
                <a:lnTo>
                  <a:pt x="0" y="5438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2B97BC76-F621-4BFA-9256-EFB355621ECE}"/>
              </a:ext>
            </a:extLst>
          </p:cNvPr>
          <p:cNvSpPr/>
          <p:nvPr/>
        </p:nvSpPr>
        <p:spPr>
          <a:xfrm>
            <a:off x="903368" y="1843510"/>
            <a:ext cx="2099349" cy="2164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7B9565C-C668-42C3-BF03-C51C2486B079}"/>
              </a:ext>
            </a:extLst>
          </p:cNvPr>
          <p:cNvSpPr/>
          <p:nvPr/>
        </p:nvSpPr>
        <p:spPr>
          <a:xfrm>
            <a:off x="5518637" y="5402917"/>
            <a:ext cx="480059" cy="372745"/>
          </a:xfrm>
          <a:custGeom>
            <a:avLst/>
            <a:gdLst/>
            <a:ahLst/>
            <a:cxnLst/>
            <a:rect l="l" t="t" r="r" b="b"/>
            <a:pathLst>
              <a:path w="480060" h="372745">
                <a:moveTo>
                  <a:pt x="0" y="0"/>
                </a:moveTo>
                <a:lnTo>
                  <a:pt x="479474" y="0"/>
                </a:lnTo>
                <a:lnTo>
                  <a:pt x="479474" y="372702"/>
                </a:lnTo>
                <a:lnTo>
                  <a:pt x="0" y="372702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1633AF1-7362-49BB-989D-C0658873DD23}"/>
              </a:ext>
            </a:extLst>
          </p:cNvPr>
          <p:cNvSpPr/>
          <p:nvPr/>
        </p:nvSpPr>
        <p:spPr>
          <a:xfrm>
            <a:off x="5518637" y="5402917"/>
            <a:ext cx="480059" cy="372745"/>
          </a:xfrm>
          <a:custGeom>
            <a:avLst/>
            <a:gdLst/>
            <a:ahLst/>
            <a:cxnLst/>
            <a:rect l="l" t="t" r="r" b="b"/>
            <a:pathLst>
              <a:path w="480060" h="372745">
                <a:moveTo>
                  <a:pt x="0" y="0"/>
                </a:moveTo>
                <a:lnTo>
                  <a:pt x="479475" y="0"/>
                </a:lnTo>
                <a:lnTo>
                  <a:pt x="479475" y="372703"/>
                </a:lnTo>
                <a:lnTo>
                  <a:pt x="0" y="3727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CD20C94-7317-436B-B561-820859BF7076}"/>
              </a:ext>
            </a:extLst>
          </p:cNvPr>
          <p:cNvSpPr/>
          <p:nvPr/>
        </p:nvSpPr>
        <p:spPr>
          <a:xfrm>
            <a:off x="6139409" y="5316174"/>
            <a:ext cx="480059" cy="459740"/>
          </a:xfrm>
          <a:custGeom>
            <a:avLst/>
            <a:gdLst/>
            <a:ahLst/>
            <a:cxnLst/>
            <a:rect l="l" t="t" r="r" b="b"/>
            <a:pathLst>
              <a:path w="480059" h="459739">
                <a:moveTo>
                  <a:pt x="0" y="0"/>
                </a:moveTo>
                <a:lnTo>
                  <a:pt x="479474" y="0"/>
                </a:lnTo>
                <a:lnTo>
                  <a:pt x="479474" y="459479"/>
                </a:lnTo>
                <a:lnTo>
                  <a:pt x="0" y="459479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A423400A-FAB2-4776-A7CF-EAD818F52829}"/>
              </a:ext>
            </a:extLst>
          </p:cNvPr>
          <p:cNvSpPr/>
          <p:nvPr/>
        </p:nvSpPr>
        <p:spPr>
          <a:xfrm>
            <a:off x="6139409" y="5316174"/>
            <a:ext cx="480059" cy="459740"/>
          </a:xfrm>
          <a:custGeom>
            <a:avLst/>
            <a:gdLst/>
            <a:ahLst/>
            <a:cxnLst/>
            <a:rect l="l" t="t" r="r" b="b"/>
            <a:pathLst>
              <a:path w="480059" h="459739">
                <a:moveTo>
                  <a:pt x="0" y="0"/>
                </a:moveTo>
                <a:lnTo>
                  <a:pt x="479475" y="0"/>
                </a:lnTo>
                <a:lnTo>
                  <a:pt x="479475" y="459480"/>
                </a:lnTo>
                <a:lnTo>
                  <a:pt x="0" y="4594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B60CA98E-7FBD-479F-9A22-022831E70442}"/>
              </a:ext>
            </a:extLst>
          </p:cNvPr>
          <p:cNvSpPr/>
          <p:nvPr/>
        </p:nvSpPr>
        <p:spPr>
          <a:xfrm>
            <a:off x="6781375" y="5106527"/>
            <a:ext cx="480059" cy="669290"/>
          </a:xfrm>
          <a:custGeom>
            <a:avLst/>
            <a:gdLst/>
            <a:ahLst/>
            <a:cxnLst/>
            <a:rect l="l" t="t" r="r" b="b"/>
            <a:pathLst>
              <a:path w="480059" h="669289">
                <a:moveTo>
                  <a:pt x="0" y="0"/>
                </a:moveTo>
                <a:lnTo>
                  <a:pt x="479475" y="0"/>
                </a:lnTo>
                <a:lnTo>
                  <a:pt x="479475" y="669026"/>
                </a:lnTo>
                <a:lnTo>
                  <a:pt x="0" y="669026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FCEE21F-CB7C-4795-BD4E-E55709C9994B}"/>
              </a:ext>
            </a:extLst>
          </p:cNvPr>
          <p:cNvSpPr/>
          <p:nvPr/>
        </p:nvSpPr>
        <p:spPr>
          <a:xfrm>
            <a:off x="6781375" y="5106527"/>
            <a:ext cx="480059" cy="669290"/>
          </a:xfrm>
          <a:custGeom>
            <a:avLst/>
            <a:gdLst/>
            <a:ahLst/>
            <a:cxnLst/>
            <a:rect l="l" t="t" r="r" b="b"/>
            <a:pathLst>
              <a:path w="480059" h="669289">
                <a:moveTo>
                  <a:pt x="0" y="0"/>
                </a:moveTo>
                <a:lnTo>
                  <a:pt x="479475" y="0"/>
                </a:lnTo>
                <a:lnTo>
                  <a:pt x="479475" y="669026"/>
                </a:lnTo>
                <a:lnTo>
                  <a:pt x="0" y="66902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660DB8D-C58C-48CF-B621-7FB40193A080}"/>
              </a:ext>
            </a:extLst>
          </p:cNvPr>
          <p:cNvSpPr/>
          <p:nvPr/>
        </p:nvSpPr>
        <p:spPr>
          <a:xfrm>
            <a:off x="7418609" y="4492020"/>
            <a:ext cx="480059" cy="1283970"/>
          </a:xfrm>
          <a:custGeom>
            <a:avLst/>
            <a:gdLst/>
            <a:ahLst/>
            <a:cxnLst/>
            <a:rect l="l" t="t" r="r" b="b"/>
            <a:pathLst>
              <a:path w="480059" h="1283970">
                <a:moveTo>
                  <a:pt x="0" y="0"/>
                </a:moveTo>
                <a:lnTo>
                  <a:pt x="479475" y="0"/>
                </a:lnTo>
                <a:lnTo>
                  <a:pt x="479475" y="1283666"/>
                </a:lnTo>
                <a:lnTo>
                  <a:pt x="0" y="1283666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1D8EE261-EBEC-4FD0-AE4C-466C54083779}"/>
              </a:ext>
            </a:extLst>
          </p:cNvPr>
          <p:cNvSpPr/>
          <p:nvPr/>
        </p:nvSpPr>
        <p:spPr>
          <a:xfrm>
            <a:off x="7418609" y="4492020"/>
            <a:ext cx="480059" cy="1283970"/>
          </a:xfrm>
          <a:custGeom>
            <a:avLst/>
            <a:gdLst/>
            <a:ahLst/>
            <a:cxnLst/>
            <a:rect l="l" t="t" r="r" b="b"/>
            <a:pathLst>
              <a:path w="480059" h="1283970">
                <a:moveTo>
                  <a:pt x="0" y="0"/>
                </a:moveTo>
                <a:lnTo>
                  <a:pt x="479475" y="0"/>
                </a:lnTo>
                <a:lnTo>
                  <a:pt x="479475" y="1283666"/>
                </a:lnTo>
                <a:lnTo>
                  <a:pt x="0" y="128366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4CD07BE6-C7E7-4E12-A2D3-0544E0E4EAFB}"/>
              </a:ext>
            </a:extLst>
          </p:cNvPr>
          <p:cNvSpPr/>
          <p:nvPr/>
        </p:nvSpPr>
        <p:spPr>
          <a:xfrm>
            <a:off x="8056709" y="4405276"/>
            <a:ext cx="480059" cy="1370965"/>
          </a:xfrm>
          <a:custGeom>
            <a:avLst/>
            <a:gdLst/>
            <a:ahLst/>
            <a:cxnLst/>
            <a:rect l="l" t="t" r="r" b="b"/>
            <a:pathLst>
              <a:path w="480059" h="1370964">
                <a:moveTo>
                  <a:pt x="0" y="0"/>
                </a:moveTo>
                <a:lnTo>
                  <a:pt x="479474" y="0"/>
                </a:lnTo>
                <a:lnTo>
                  <a:pt x="479474" y="1370442"/>
                </a:lnTo>
                <a:lnTo>
                  <a:pt x="0" y="1370442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0992897C-4E5D-4830-B1DA-74D26D6E62FD}"/>
              </a:ext>
            </a:extLst>
          </p:cNvPr>
          <p:cNvSpPr/>
          <p:nvPr/>
        </p:nvSpPr>
        <p:spPr>
          <a:xfrm>
            <a:off x="8056709" y="4405276"/>
            <a:ext cx="480059" cy="1370965"/>
          </a:xfrm>
          <a:custGeom>
            <a:avLst/>
            <a:gdLst/>
            <a:ahLst/>
            <a:cxnLst/>
            <a:rect l="l" t="t" r="r" b="b"/>
            <a:pathLst>
              <a:path w="480059" h="1370964">
                <a:moveTo>
                  <a:pt x="0" y="0"/>
                </a:moveTo>
                <a:lnTo>
                  <a:pt x="479475" y="0"/>
                </a:lnTo>
                <a:lnTo>
                  <a:pt x="479475" y="1370443"/>
                </a:lnTo>
                <a:lnTo>
                  <a:pt x="0" y="137044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227FC44D-93DB-4FE7-8A0C-40020D7F45F3}"/>
              </a:ext>
            </a:extLst>
          </p:cNvPr>
          <p:cNvSpPr/>
          <p:nvPr/>
        </p:nvSpPr>
        <p:spPr>
          <a:xfrm>
            <a:off x="8694377" y="4817337"/>
            <a:ext cx="480059" cy="958215"/>
          </a:xfrm>
          <a:custGeom>
            <a:avLst/>
            <a:gdLst/>
            <a:ahLst/>
            <a:cxnLst/>
            <a:rect l="l" t="t" r="r" b="b"/>
            <a:pathLst>
              <a:path w="480059" h="958214">
                <a:moveTo>
                  <a:pt x="0" y="0"/>
                </a:moveTo>
                <a:lnTo>
                  <a:pt x="479474" y="0"/>
                </a:lnTo>
                <a:lnTo>
                  <a:pt x="479474" y="958149"/>
                </a:lnTo>
                <a:lnTo>
                  <a:pt x="0" y="958149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BD8F9AD4-30BF-49C5-9C30-3DD925AAACB2}"/>
              </a:ext>
            </a:extLst>
          </p:cNvPr>
          <p:cNvSpPr/>
          <p:nvPr/>
        </p:nvSpPr>
        <p:spPr>
          <a:xfrm>
            <a:off x="8694377" y="4817337"/>
            <a:ext cx="480059" cy="958215"/>
          </a:xfrm>
          <a:custGeom>
            <a:avLst/>
            <a:gdLst/>
            <a:ahLst/>
            <a:cxnLst/>
            <a:rect l="l" t="t" r="r" b="b"/>
            <a:pathLst>
              <a:path w="480059" h="958214">
                <a:moveTo>
                  <a:pt x="0" y="0"/>
                </a:moveTo>
                <a:lnTo>
                  <a:pt x="479475" y="0"/>
                </a:lnTo>
                <a:lnTo>
                  <a:pt x="479475" y="958150"/>
                </a:lnTo>
                <a:lnTo>
                  <a:pt x="0" y="9581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77198349-337D-4EFE-A2DF-BE5375B53F80}"/>
              </a:ext>
            </a:extLst>
          </p:cNvPr>
          <p:cNvSpPr/>
          <p:nvPr/>
        </p:nvSpPr>
        <p:spPr>
          <a:xfrm>
            <a:off x="9332011" y="5012085"/>
            <a:ext cx="480059" cy="763905"/>
          </a:xfrm>
          <a:custGeom>
            <a:avLst/>
            <a:gdLst/>
            <a:ahLst/>
            <a:cxnLst/>
            <a:rect l="l" t="t" r="r" b="b"/>
            <a:pathLst>
              <a:path w="480059" h="763904">
                <a:moveTo>
                  <a:pt x="0" y="0"/>
                </a:moveTo>
                <a:lnTo>
                  <a:pt x="479475" y="0"/>
                </a:lnTo>
                <a:lnTo>
                  <a:pt x="479475" y="763401"/>
                </a:lnTo>
                <a:lnTo>
                  <a:pt x="0" y="763401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46264D6B-698D-4881-BC34-6E2494CEF75C}"/>
              </a:ext>
            </a:extLst>
          </p:cNvPr>
          <p:cNvSpPr/>
          <p:nvPr/>
        </p:nvSpPr>
        <p:spPr>
          <a:xfrm>
            <a:off x="9332011" y="5012085"/>
            <a:ext cx="480059" cy="763905"/>
          </a:xfrm>
          <a:custGeom>
            <a:avLst/>
            <a:gdLst/>
            <a:ahLst/>
            <a:cxnLst/>
            <a:rect l="l" t="t" r="r" b="b"/>
            <a:pathLst>
              <a:path w="480059" h="763904">
                <a:moveTo>
                  <a:pt x="0" y="0"/>
                </a:moveTo>
                <a:lnTo>
                  <a:pt x="479475" y="0"/>
                </a:lnTo>
                <a:lnTo>
                  <a:pt x="479475" y="763401"/>
                </a:lnTo>
                <a:lnTo>
                  <a:pt x="0" y="76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4CFA0468-C614-4704-ACEC-ACFED3194907}"/>
              </a:ext>
            </a:extLst>
          </p:cNvPr>
          <p:cNvSpPr/>
          <p:nvPr/>
        </p:nvSpPr>
        <p:spPr>
          <a:xfrm>
            <a:off x="9969677" y="5482463"/>
            <a:ext cx="480059" cy="293370"/>
          </a:xfrm>
          <a:custGeom>
            <a:avLst/>
            <a:gdLst/>
            <a:ahLst/>
            <a:cxnLst/>
            <a:rect l="l" t="t" r="r" b="b"/>
            <a:pathLst>
              <a:path w="480059" h="293370">
                <a:moveTo>
                  <a:pt x="0" y="0"/>
                </a:moveTo>
                <a:lnTo>
                  <a:pt x="479474" y="0"/>
                </a:lnTo>
                <a:lnTo>
                  <a:pt x="479474" y="293123"/>
                </a:lnTo>
                <a:lnTo>
                  <a:pt x="0" y="293123"/>
                </a:lnTo>
                <a:lnTo>
                  <a:pt x="0" y="0"/>
                </a:lnTo>
                <a:close/>
              </a:path>
            </a:pathLst>
          </a:custGeom>
          <a:solidFill>
            <a:srgbClr val="CF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7959833C-4005-4673-84ED-7ACD55BAC2B8}"/>
              </a:ext>
            </a:extLst>
          </p:cNvPr>
          <p:cNvSpPr/>
          <p:nvPr/>
        </p:nvSpPr>
        <p:spPr>
          <a:xfrm>
            <a:off x="9969677" y="5482463"/>
            <a:ext cx="480059" cy="293370"/>
          </a:xfrm>
          <a:custGeom>
            <a:avLst/>
            <a:gdLst/>
            <a:ahLst/>
            <a:cxnLst/>
            <a:rect l="l" t="t" r="r" b="b"/>
            <a:pathLst>
              <a:path w="480059" h="293370">
                <a:moveTo>
                  <a:pt x="0" y="0"/>
                </a:moveTo>
                <a:lnTo>
                  <a:pt x="479475" y="0"/>
                </a:lnTo>
                <a:lnTo>
                  <a:pt x="479475" y="293124"/>
                </a:lnTo>
                <a:lnTo>
                  <a:pt x="0" y="29312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B312C50C-CCE3-4C38-B81D-FFFDCA944690}"/>
              </a:ext>
            </a:extLst>
          </p:cNvPr>
          <p:cNvSpPr/>
          <p:nvPr/>
        </p:nvSpPr>
        <p:spPr>
          <a:xfrm>
            <a:off x="10607346" y="5748294"/>
            <a:ext cx="480059" cy="0"/>
          </a:xfrm>
          <a:custGeom>
            <a:avLst/>
            <a:gdLst/>
            <a:ahLst/>
            <a:cxnLst/>
            <a:rect l="l" t="t" r="r" b="b"/>
            <a:pathLst>
              <a:path w="480059">
                <a:moveTo>
                  <a:pt x="0" y="0"/>
                </a:moveTo>
                <a:lnTo>
                  <a:pt x="479475" y="0"/>
                </a:lnTo>
              </a:path>
            </a:pathLst>
          </a:custGeom>
          <a:ln w="55655">
            <a:solidFill>
              <a:srgbClr val="CFE2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E0BA444-5377-4D3D-8BA2-BB3741938607}"/>
              </a:ext>
            </a:extLst>
          </p:cNvPr>
          <p:cNvSpPr/>
          <p:nvPr/>
        </p:nvSpPr>
        <p:spPr>
          <a:xfrm>
            <a:off x="10607346" y="5721100"/>
            <a:ext cx="480059" cy="54610"/>
          </a:xfrm>
          <a:custGeom>
            <a:avLst/>
            <a:gdLst/>
            <a:ahLst/>
            <a:cxnLst/>
            <a:rect l="l" t="t" r="r" b="b"/>
            <a:pathLst>
              <a:path w="480059" h="54610">
                <a:moveTo>
                  <a:pt x="0" y="0"/>
                </a:moveTo>
                <a:lnTo>
                  <a:pt x="479475" y="0"/>
                </a:lnTo>
                <a:lnTo>
                  <a:pt x="479475" y="54386"/>
                </a:lnTo>
                <a:lnTo>
                  <a:pt x="0" y="5438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D89E38BF-CC8E-489A-8C45-FE7BD551E817}"/>
              </a:ext>
            </a:extLst>
          </p:cNvPr>
          <p:cNvSpPr/>
          <p:nvPr/>
        </p:nvSpPr>
        <p:spPr>
          <a:xfrm>
            <a:off x="2480712" y="2751932"/>
            <a:ext cx="5156835" cy="76200"/>
          </a:xfrm>
          <a:custGeom>
            <a:avLst/>
            <a:gdLst/>
            <a:ahLst/>
            <a:cxnLst/>
            <a:rect l="l" t="t" r="r" b="b"/>
            <a:pathLst>
              <a:path w="5156834" h="76200">
                <a:moveTo>
                  <a:pt x="5080457" y="0"/>
                </a:moveTo>
                <a:lnTo>
                  <a:pt x="5080457" y="28575"/>
                </a:lnTo>
                <a:lnTo>
                  <a:pt x="0" y="28575"/>
                </a:lnTo>
                <a:lnTo>
                  <a:pt x="0" y="47625"/>
                </a:lnTo>
                <a:lnTo>
                  <a:pt x="5080457" y="47625"/>
                </a:lnTo>
                <a:lnTo>
                  <a:pt x="5080457" y="76200"/>
                </a:lnTo>
                <a:lnTo>
                  <a:pt x="5156657" y="38100"/>
                </a:lnTo>
                <a:lnTo>
                  <a:pt x="5080457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BCBAFCD5-95DD-4EE2-A9BC-3C0FBF1FBE82}"/>
              </a:ext>
            </a:extLst>
          </p:cNvPr>
          <p:cNvSpPr/>
          <p:nvPr/>
        </p:nvSpPr>
        <p:spPr>
          <a:xfrm>
            <a:off x="7584890" y="2807559"/>
            <a:ext cx="76200" cy="2104390"/>
          </a:xfrm>
          <a:custGeom>
            <a:avLst/>
            <a:gdLst/>
            <a:ahLst/>
            <a:cxnLst/>
            <a:rect l="l" t="t" r="r" b="b"/>
            <a:pathLst>
              <a:path w="76200" h="2104390">
                <a:moveTo>
                  <a:pt x="76200" y="2027651"/>
                </a:moveTo>
                <a:lnTo>
                  <a:pt x="0" y="2027651"/>
                </a:lnTo>
                <a:lnTo>
                  <a:pt x="38100" y="2103851"/>
                </a:lnTo>
                <a:lnTo>
                  <a:pt x="76200" y="2027651"/>
                </a:lnTo>
                <a:close/>
              </a:path>
              <a:path w="76200" h="2104390">
                <a:moveTo>
                  <a:pt x="47623" y="0"/>
                </a:moveTo>
                <a:lnTo>
                  <a:pt x="28573" y="0"/>
                </a:lnTo>
                <a:lnTo>
                  <a:pt x="28575" y="2027651"/>
                </a:lnTo>
                <a:lnTo>
                  <a:pt x="47625" y="2027651"/>
                </a:lnTo>
                <a:lnTo>
                  <a:pt x="47623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50E98778-0779-4293-BE4D-856CA096F6AE}"/>
              </a:ext>
            </a:extLst>
          </p:cNvPr>
          <p:cNvSpPr txBox="1"/>
          <p:nvPr/>
        </p:nvSpPr>
        <p:spPr>
          <a:xfrm>
            <a:off x="7489621" y="5048791"/>
            <a:ext cx="3429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+1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EBF90C4C-3F02-4552-8616-D7F40430EB98}"/>
              </a:ext>
            </a:extLst>
          </p:cNvPr>
          <p:cNvSpPr txBox="1"/>
          <p:nvPr/>
        </p:nvSpPr>
        <p:spPr>
          <a:xfrm>
            <a:off x="897201" y="4769960"/>
            <a:ext cx="20250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5" dirty="0">
                <a:latin typeface="Calibri"/>
                <a:cs typeface="Calibri"/>
              </a:rPr>
              <a:t>Ig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e,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1184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795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48BEA8-0736-4F50-829A-33A4B28294B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790EBCB-6926-430B-9C2A-D2CCD698322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8C3A43E-C7A2-4DB5-B372-ACF90FA7AA2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120D6B7-CC80-48E3-8C93-EC91629C859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0A99C1A-6461-496C-88B1-927A2367BDF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66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2C66BA8-F3C8-4738-B259-77DABD02B78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BE8078B-F54A-4483-84A5-A19FF56A78C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A5D361C-BFAC-43E9-93DD-F12CD34AD50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876CB8-4827-4C94-AC15-7CFD56EEC0B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8ADF28A-BFC0-4FE4-AF9F-B52F64B0556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2439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7D30A2E-0C47-4E0C-9036-1CFB79039CF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F800165-33A0-4190-AD24-8B284170152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9F38ACF-6B57-4712-88E4-D200D058BAA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849FF7-835A-4E9A-9411-41A703B98C3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28ED973-1B38-489F-8445-B178D614ECA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74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727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E923D6C-F103-402B-8402-43B3A43A82C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FDECCCC-3897-441A-AEA2-8377908A1D5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DD1A04-B272-4E4B-98D3-DE19827107A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CF172F-5E57-4746-8453-592C2FDD908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F1F121D-998B-4918-9171-1D56AEFA76F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8265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1"/>
            <a:ext cx="12191124" cy="6786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233F80D-C45B-4200-9D35-1C2DD3FD283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0354E9D-DA44-42DE-A6A0-6DF55DE9CF3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754300C-F12A-40F7-A041-0D63CE166C0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756463-2691-4CAE-86D1-36C59E59759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41F1BFA-6BEF-4DC0-A7D7-3246BEB30FB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129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D5229AF-A3F5-4E7E-9886-FC135B54CD8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591C2EC-C189-40BB-A187-13ED7DFEBD3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0E16729-1D21-4150-9A60-9F778C7B911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8917762-3C45-49A2-A13E-1508384C266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5704371-0BB1-4953-8E26-28D6B7BC597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9009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93FB36-2046-4395-B3EC-20C5734DBC1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4A28799-8011-41C5-A180-CFF46F16661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29AEFE-913D-47E8-98F6-C8A787BB710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E39D23-5196-430A-9A87-BB71B04E08C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86CD555-6B3D-4C99-98D1-7980C4E6884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7610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F46DE1-54F8-4214-A346-19BE40E1F86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6E10496-07CD-4036-990B-B1C6941B274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FD114B3-E9BC-4CB7-8549-9E2999C90F3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98EF778-6166-4D2B-A54E-848F5BDCA13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14D595E-215D-4513-A548-A57436DA0AF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0851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1"/>
            <a:ext cx="12191124" cy="6803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C49B529-8895-4DEF-819D-7428B461BC5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F397392-48F5-4371-890A-DF95FF93DF3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63D8FB3-678C-402B-A658-342B46DA7B6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2EE4D1B-6F10-4774-993D-2795303D1CB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5CC5DD7-41BE-4709-B2F6-5E892651C7A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3966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1"/>
            <a:ext cx="12191124" cy="6484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FDE639A-CF01-4563-B7F2-CBC4214492A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20A1E29-1128-4CAE-A5B4-C379D0675DD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B3C96DE-AA2B-465D-B7E0-3E2AA84DA9D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F49209-D2F6-401F-AF42-9FBB0AFDED0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787274D-A5C2-4D47-BB23-AA5AF078F1B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52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F46B2A-93EA-41D9-9AB6-FB39E46E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8A0D8A4-A2E9-40C1-A601-6B7F0CD9CCFE}"/>
              </a:ext>
            </a:extLst>
          </p:cNvPr>
          <p:cNvSpPr txBox="1">
            <a:spLocks/>
          </p:cNvSpPr>
          <p:nvPr/>
        </p:nvSpPr>
        <p:spPr>
          <a:xfrm>
            <a:off x="262182" y="438889"/>
            <a:ext cx="1166763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7480">
              <a:lnSpc>
                <a:spcPct val="100000"/>
              </a:lnSpc>
            </a:pPr>
            <a:r>
              <a:rPr lang="en-US" sz="4000" spc="-30" dirty="0">
                <a:solidFill>
                  <a:schemeClr val="tx1"/>
                </a:solidFill>
              </a:rPr>
              <a:t>Im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ge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0" dirty="0">
                <a:solidFill>
                  <a:schemeClr val="tx1"/>
                </a:solidFill>
              </a:rPr>
              <a:t>F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55" dirty="0">
                <a:solidFill>
                  <a:schemeClr val="tx1"/>
                </a:solidFill>
              </a:rPr>
              <a:t>a</a:t>
            </a:r>
            <a:r>
              <a:rPr lang="en-US" sz="4000" spc="-25" dirty="0">
                <a:solidFill>
                  <a:schemeClr val="tx1"/>
                </a:solidFill>
              </a:rPr>
              <a:t>tu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s: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H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55" dirty="0">
                <a:solidFill>
                  <a:schemeClr val="tx1"/>
                </a:solidFill>
              </a:rPr>
              <a:t>t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m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15" dirty="0">
                <a:solidFill>
                  <a:schemeClr val="tx1"/>
                </a:solidFill>
              </a:rPr>
              <a:t>f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10" dirty="0">
                <a:solidFill>
                  <a:schemeClr val="tx1"/>
                </a:solidFill>
              </a:rPr>
              <a:t>O</a:t>
            </a:r>
            <a:r>
              <a:rPr lang="en-US" sz="4000" spc="-20" dirty="0">
                <a:solidFill>
                  <a:schemeClr val="tx1"/>
                </a:solidFill>
              </a:rPr>
              <a:t>r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ed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G</a:t>
            </a:r>
            <a:r>
              <a:rPr lang="en-US" sz="4000" spc="-10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30" dirty="0">
                <a:solidFill>
                  <a:schemeClr val="tx1"/>
                </a:solidFill>
              </a:rPr>
              <a:t>d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25" dirty="0">
                <a:solidFill>
                  <a:schemeClr val="tx1"/>
                </a:solidFill>
              </a:rPr>
              <a:t>e</a:t>
            </a:r>
            <a:r>
              <a:rPr lang="en-US" sz="4000" spc="-65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ts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0" dirty="0">
                <a:solidFill>
                  <a:schemeClr val="tx1"/>
                </a:solidFill>
              </a:rPr>
              <a:t>(</a:t>
            </a:r>
            <a:r>
              <a:rPr lang="en-US" sz="4000" spc="-5" dirty="0" err="1">
                <a:solidFill>
                  <a:schemeClr val="tx1"/>
                </a:solidFill>
              </a:rPr>
              <a:t>H</a:t>
            </a:r>
            <a:r>
              <a:rPr lang="en-US" sz="4000" dirty="0" err="1">
                <a:solidFill>
                  <a:schemeClr val="tx1"/>
                </a:solidFill>
              </a:rPr>
              <a:t>oG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B9B10F2-ECC0-4604-BFA1-E1A33D9A3A96}"/>
              </a:ext>
            </a:extLst>
          </p:cNvPr>
          <p:cNvSpPr/>
          <p:nvPr/>
        </p:nvSpPr>
        <p:spPr>
          <a:xfrm>
            <a:off x="624643" y="1161860"/>
            <a:ext cx="4054844" cy="304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6AE8839-D5F8-4594-8D41-5ECBFCE8D0A4}"/>
              </a:ext>
            </a:extLst>
          </p:cNvPr>
          <p:cNvSpPr txBox="1"/>
          <p:nvPr/>
        </p:nvSpPr>
        <p:spPr>
          <a:xfrm>
            <a:off x="630062" y="4352729"/>
            <a:ext cx="3900170" cy="198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14350" indent="-457200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200" dirty="0">
                <a:latin typeface="Calibri"/>
                <a:cs typeface="Calibri"/>
              </a:rPr>
              <a:t>Com</a:t>
            </a:r>
            <a:r>
              <a:rPr sz="2200" spc="-5" dirty="0">
                <a:latin typeface="Calibri"/>
                <a:cs typeface="Calibri"/>
              </a:rPr>
              <a:t>pu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ti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/ 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n</a:t>
            </a:r>
            <a:r>
              <a:rPr sz="2200" spc="-50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p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60" dirty="0">
                <a:latin typeface="Calibri"/>
                <a:cs typeface="Calibri"/>
              </a:rPr>
              <a:t>x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l</a:t>
            </a:r>
            <a:endParaRPr sz="2200">
              <a:latin typeface="Calibri"/>
              <a:cs typeface="Calibri"/>
            </a:endParaRPr>
          </a:p>
          <a:p>
            <a:pPr marL="469900" indent="-457200">
              <a:lnSpc>
                <a:spcPts val="263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Di</a:t>
            </a:r>
            <a:r>
              <a:rPr sz="2200" spc="-10" dirty="0">
                <a:latin typeface="Calibri"/>
                <a:cs typeface="Calibri"/>
              </a:rPr>
              <a:t>v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5" dirty="0">
                <a:latin typeface="Calibri"/>
                <a:cs typeface="Calibri"/>
              </a:rPr>
              <a:t>m</a:t>
            </a:r>
            <a:r>
              <a:rPr sz="2200" spc="-20" dirty="0">
                <a:latin typeface="Calibri"/>
                <a:cs typeface="Calibri"/>
              </a:rPr>
              <a:t>a</a:t>
            </a:r>
            <a:r>
              <a:rPr sz="2200" spc="-35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8x</a:t>
            </a:r>
            <a:r>
              <a:rPr sz="2200" spc="-15" dirty="0">
                <a:latin typeface="Calibri"/>
                <a:cs typeface="Calibri"/>
              </a:rPr>
              <a:t>8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eg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s</a:t>
            </a:r>
            <a:endParaRPr sz="2200">
              <a:latin typeface="Calibri"/>
              <a:cs typeface="Calibri"/>
            </a:endParaRPr>
          </a:p>
          <a:p>
            <a:pPr marL="469900" indent="-457200">
              <a:lnSpc>
                <a:spcPts val="2635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200" spc="5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ithi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0" dirty="0">
                <a:latin typeface="Calibri"/>
                <a:cs typeface="Calibri"/>
              </a:rPr>
              <a:t>ac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om</a:t>
            </a:r>
            <a:r>
              <a:rPr sz="2200" spc="-10" dirty="0">
                <a:latin typeface="Calibri"/>
                <a:cs typeface="Calibri"/>
              </a:rPr>
              <a:t>pu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  <a:p>
            <a:pPr marL="469900" marR="18796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6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20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ec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ns </a:t>
            </a:r>
            <a:r>
              <a:rPr sz="2200" spc="-35" dirty="0">
                <a:latin typeface="Calibri"/>
                <a:cs typeface="Calibri"/>
              </a:rPr>
              <a:t>w</a:t>
            </a:r>
            <a:r>
              <a:rPr sz="2200" spc="-10" dirty="0">
                <a:latin typeface="Calibri"/>
                <a:cs typeface="Calibri"/>
              </a:rPr>
              <a:t>ei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25" dirty="0">
                <a:latin typeface="Calibri"/>
                <a:cs typeface="Calibri"/>
              </a:rPr>
              <a:t>h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b</a:t>
            </a:r>
            <a:r>
              <a:rPr sz="2200" spc="-10" dirty="0">
                <a:latin typeface="Calibri"/>
                <a:cs typeface="Calibri"/>
              </a:rPr>
              <a:t>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ed</a:t>
            </a:r>
            <a:r>
              <a:rPr sz="2200" spc="-30" dirty="0">
                <a:latin typeface="Calibri"/>
                <a:cs typeface="Calibri"/>
              </a:rPr>
              <a:t>g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en</a:t>
            </a:r>
            <a:r>
              <a:rPr sz="2200" spc="-50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07BB34F-69A8-4504-923E-2E8E3541F9B5}"/>
              </a:ext>
            </a:extLst>
          </p:cNvPr>
          <p:cNvSpPr txBox="1"/>
          <p:nvPr/>
        </p:nvSpPr>
        <p:spPr>
          <a:xfrm>
            <a:off x="7867154" y="6043004"/>
            <a:ext cx="412242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5" dirty="0">
                <a:latin typeface="Calibri"/>
                <a:cs typeface="Calibri"/>
              </a:rPr>
              <a:t>Lowe,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“Obje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 re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ognitio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fro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lo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al s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le</a:t>
            </a:r>
            <a:r>
              <a:rPr sz="900" spc="5" dirty="0">
                <a:latin typeface="Calibri"/>
                <a:cs typeface="Calibri"/>
              </a:rPr>
              <a:t>-in</a:t>
            </a:r>
            <a:r>
              <a:rPr sz="900" spc="10" dirty="0">
                <a:latin typeface="Calibri"/>
                <a:cs typeface="Calibri"/>
              </a:rPr>
              <a:t>var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nt fe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tures”,</a:t>
            </a:r>
            <a:r>
              <a:rPr sz="900" spc="10" dirty="0">
                <a:latin typeface="Calibri"/>
                <a:cs typeface="Calibri"/>
              </a:rPr>
              <a:t> ICCV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1999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900" spc="10" dirty="0">
                <a:latin typeface="Calibri"/>
                <a:cs typeface="Calibri"/>
              </a:rPr>
              <a:t>Da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al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Triggs,</a:t>
            </a:r>
            <a:r>
              <a:rPr sz="900" spc="10" dirty="0">
                <a:latin typeface="Calibri"/>
                <a:cs typeface="Calibri"/>
              </a:rPr>
              <a:t> "</a:t>
            </a:r>
            <a:r>
              <a:rPr sz="900" spc="2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istogr</a:t>
            </a:r>
            <a:r>
              <a:rPr sz="900" spc="15" dirty="0">
                <a:latin typeface="Calibri"/>
                <a:cs typeface="Calibri"/>
              </a:rPr>
              <a:t>ams</a:t>
            </a:r>
            <a:r>
              <a:rPr sz="900" spc="5" dirty="0">
                <a:latin typeface="Calibri"/>
                <a:cs typeface="Calibri"/>
              </a:rPr>
              <a:t> of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oriente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gr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dient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 for hu</a:t>
            </a:r>
            <a:r>
              <a:rPr sz="900" spc="15" dirty="0">
                <a:latin typeface="Calibri"/>
                <a:cs typeface="Calibri"/>
              </a:rPr>
              <a:t>man</a:t>
            </a:r>
            <a:r>
              <a:rPr sz="900" spc="5" dirty="0">
                <a:latin typeface="Calibri"/>
                <a:cs typeface="Calibri"/>
              </a:rPr>
              <a:t> dete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tion," </a:t>
            </a:r>
            <a:r>
              <a:rPr sz="900" spc="10" dirty="0">
                <a:latin typeface="Calibri"/>
                <a:cs typeface="Calibri"/>
              </a:rPr>
              <a:t>CV</a:t>
            </a:r>
            <a:r>
              <a:rPr sz="900" spc="15" dirty="0">
                <a:latin typeface="Calibri"/>
                <a:cs typeface="Calibri"/>
              </a:rPr>
              <a:t>P</a:t>
            </a:r>
            <a:r>
              <a:rPr sz="900" spc="10" dirty="0">
                <a:latin typeface="Calibri"/>
                <a:cs typeface="Calibri"/>
              </a:rPr>
              <a:t>R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2005</a:t>
            </a:r>
            <a:endParaRPr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3763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1"/>
            <a:ext cx="12191124" cy="6434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8620E2B-B36A-4D54-BAA5-D668CCF12BB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5B510BC-4F6D-4BD0-B875-4E556B10999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B305F59-2A99-4E42-ABC4-D7ECEC91301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F34A55-A46E-4F99-B661-3CC408B3BDA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DAB1B6A-857A-4690-A219-26F2BF34970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7440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7CB9E25-7F40-45BB-9DD7-4C0600C97FF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39D1351-92CB-4709-81D9-FF0357A2D47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7D16EC8-C420-4FCC-80F8-7D3CDFE7E50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753B14-88BD-4DDB-A36D-D6909DC6C7D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297B5BB-B1E1-499E-A832-B58A9E08A0B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254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33CD18D-DD0A-464F-A51E-F242F3CDD42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8FF656A-A666-4AD7-81C1-4C2FEF2A3F8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799CEBD-469F-45BA-8991-CA91737378A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78A5CD-F614-4109-B5FA-04F7902E83F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288BFC4-BBAB-447D-9665-BCCF896CE6B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304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EEF192B-0E76-4750-9EC3-5AB6843FD73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2736887-558E-4885-9434-BA62ECC1A59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3EFA0A2-337F-4188-9D7E-0196F066972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DC588A3-C142-4437-8290-8D217DAFBBB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9228540-1CE9-4CBB-A0FE-28C8C16C70E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578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202CE38-9310-4D3F-9E20-253EB15F836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9B00A1B-155F-48DB-A56A-A87D3DD5976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94B4E4-6DE2-4E71-82DC-D60DDB2094F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A77D814-1851-49EF-83C3-E179CBFF3FD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769A053-754D-431D-A1E2-F7799397746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529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CE343D5-6A03-4F30-B29F-F54F7838F49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765E387-4814-486B-9271-79F268BDDD0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816F3E1-2081-4135-A408-AE23369DEE3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0F18912-D7BA-4C83-BBC6-E0A8D8EF0F8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4AE35E7-2AB3-4F93-B97B-F3F80345C80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8257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0127A5B-CBD1-4416-AB2A-D0F77548C80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B4529B5-A7B0-4DBA-8EFD-6B42C6B1AEE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4AE133-BCDA-48BB-9620-68D0DE3BE4C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AF7B2CB-9B2A-4AC8-9FA0-CA3C1EC5B90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731ADE2-E452-4F03-860B-658C1711335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0229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3886C0F-5352-44A8-8E8A-FA0EADBBD47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A23504C-04D7-41D6-9601-2D826CBDD6A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C0EE547-E86B-4D94-823D-6A8D934EE07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4AF1806-69D2-48B3-B034-20062B5320F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5DDB828-6968-44AE-B5DB-B7758C9F2D1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24870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70FC7ED-585F-4698-915A-3A710C7048C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B21A7B2-FF51-4F88-9A82-C53F173F795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5AA7AC2-D0B6-4267-A7DF-2F5C4805CA5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7B3113-ABB9-4A69-AD1C-CFBB8513E11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D95624D-197C-47DF-9867-961C2D3F125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5679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0DA43A8-14B6-42BF-9E05-76A1E274E29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213C535-81C5-46DC-9789-69F0716D449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15B364F-0FA9-4371-A7D9-070E5A5BB5D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43638FB-389C-428C-807A-FE7CB75B68D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7354754-8E59-40C7-9D4D-F4301D88C5A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63333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7003</Words>
  <Application>Microsoft Office PowerPoint</Application>
  <PresentationFormat>寬螢幕</PresentationFormat>
  <Paragraphs>1535</Paragraphs>
  <Slides>219</Slides>
  <Notes>135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219</vt:i4>
      </vt:variant>
    </vt:vector>
  </HeadingPairs>
  <TitlesOfParts>
    <vt:vector size="223" baseType="lpstr">
      <vt:lpstr>Calibri</vt:lpstr>
      <vt:lpstr>Calibri Light</vt:lpstr>
      <vt:lpstr>Times New Roman</vt:lpstr>
      <vt:lpstr>回顧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Our brains are made of Neurons</vt:lpstr>
      <vt:lpstr>Our brains are made of Neurons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Be very careful with brain analogies!</vt:lpstr>
      <vt:lpstr>PowerPoint 簡報</vt:lpstr>
      <vt:lpstr>PowerPoint 簡報</vt:lpstr>
      <vt:lpstr>PowerPoint 簡報</vt:lpstr>
      <vt:lpstr>Space Warping</vt:lpstr>
      <vt:lpstr>Space Warping</vt:lpstr>
      <vt:lpstr>PowerPoint 簡報</vt:lpstr>
      <vt:lpstr>Space Warping</vt:lpstr>
      <vt:lpstr>PowerPoint 簡報</vt:lpstr>
      <vt:lpstr>Space Warping</vt:lpstr>
      <vt:lpstr>Space Warping</vt:lpstr>
      <vt:lpstr>Space Warping</vt:lpstr>
      <vt:lpstr>Space Warping</vt:lpstr>
      <vt:lpstr>PowerPoint 簡報</vt:lpstr>
      <vt:lpstr>PowerPoint 簡報</vt:lpstr>
      <vt:lpstr>PowerPoint 簡報</vt:lpstr>
      <vt:lpstr>PowerPoint 簡報</vt:lpstr>
      <vt:lpstr>Setting the number of layers and their sizes</vt:lpstr>
      <vt:lpstr>Don’t regularize with size; instead use stronger L2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Universal Approximation</vt:lpstr>
      <vt:lpstr> </vt:lpstr>
      <vt:lpstr>  </vt:lpstr>
      <vt:lpstr> </vt:lpstr>
      <vt:lpstr> </vt:lpstr>
      <vt:lpstr> </vt:lpstr>
      <vt:lpstr>PowerPoint 簡報</vt:lpstr>
      <vt:lpstr>PowerPoint 簡報</vt:lpstr>
      <vt:lpstr>Convex Functions</vt:lpstr>
      <vt:lpstr>Convex Functions</vt:lpstr>
      <vt:lpstr>Convex Functions</vt:lpstr>
      <vt:lpstr>Convex Functions</vt:lpstr>
      <vt:lpstr>Convex Functions</vt:lpstr>
      <vt:lpstr>Convex Functions</vt:lpstr>
      <vt:lpstr>Convex Functions</vt:lpstr>
      <vt:lpstr> </vt:lpstr>
      <vt:lpstr>Summary</vt:lpstr>
      <vt:lpstr> </vt:lpstr>
      <vt:lpstr> </vt:lpstr>
      <vt:lpstr> </vt:lpstr>
      <vt:lpstr>Problem: How to compute gradients?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「促進中醫多元發展計畫」 分項計畫4：中醫精準健康基石計畫 中醫精準健康—糖尿病再探 </dc:title>
  <dc:creator>User</dc:creator>
  <cp:lastModifiedBy>M103040103</cp:lastModifiedBy>
  <cp:revision>52</cp:revision>
  <dcterms:created xsi:type="dcterms:W3CDTF">2022-03-11T00:10:23Z</dcterms:created>
  <dcterms:modified xsi:type="dcterms:W3CDTF">2022-04-11T06:22:22Z</dcterms:modified>
</cp:coreProperties>
</file>